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257" r:id="rId2"/>
    <p:sldId id="269" r:id="rId3"/>
    <p:sldId id="260" r:id="rId4"/>
    <p:sldId id="273" r:id="rId5"/>
    <p:sldId id="272" r:id="rId6"/>
    <p:sldId id="274" r:id="rId7"/>
    <p:sldId id="259" r:id="rId8"/>
    <p:sldId id="283" r:id="rId9"/>
    <p:sldId id="278" r:id="rId10"/>
    <p:sldId id="284" r:id="rId11"/>
    <p:sldId id="285" r:id="rId12"/>
    <p:sldId id="270" r:id="rId13"/>
    <p:sldId id="275" r:id="rId14"/>
    <p:sldId id="280" r:id="rId15"/>
    <p:sldId id="263" r:id="rId16"/>
    <p:sldId id="281" r:id="rId17"/>
    <p:sldId id="279" r:id="rId18"/>
    <p:sldId id="266" r:id="rId19"/>
  </p:sldIdLst>
  <p:sldSz cx="12192000" cy="6858000"/>
  <p:notesSz cx="6858000" cy="9144000"/>
  <p:defaultTextStyle>
    <a:defPPr rtl="0"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64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456" userDrawn="1">
          <p15:clr>
            <a:srgbClr val="A4A3A4"/>
          </p15:clr>
        </p15:guide>
        <p15:guide id="4" pos="720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335E5"/>
    <a:srgbClr val="6313DC"/>
    <a:srgbClr val="7BEBD8"/>
    <a:srgbClr val="7D4BC9"/>
    <a:srgbClr val="002060"/>
    <a:srgbClr val="6B8DE1"/>
    <a:srgbClr val="6C92E1"/>
    <a:srgbClr val="1E3ADA"/>
    <a:srgbClr val="030553"/>
    <a:srgbClr val="1628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204" autoAdjust="0"/>
    <p:restoredTop sz="94652" autoAdjust="0"/>
  </p:normalViewPr>
  <p:slideViewPr>
    <p:cSldViewPr snapToGrid="0" showGuides="1">
      <p:cViewPr varScale="1">
        <p:scale>
          <a:sx n="83" d="100"/>
          <a:sy n="83" d="100"/>
        </p:scale>
        <p:origin x="48" y="82"/>
      </p:cViewPr>
      <p:guideLst>
        <p:guide orient="horz" pos="2064"/>
        <p:guide pos="3840"/>
        <p:guide pos="456"/>
        <p:guide pos="720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9" d="100"/>
          <a:sy n="89" d="100"/>
        </p:scale>
        <p:origin x="3798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8.3690094293768849E-2"/>
          <c:y val="4.7062752360423815E-2"/>
          <c:w val="0.92562513848602002"/>
          <c:h val="0.8026321381948450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Precedente</c:v>
                </c:pt>
              </c:strCache>
            </c:strRef>
          </c:tx>
          <c:spPr>
            <a:solidFill>
              <a:srgbClr val="7BEAD8"/>
            </a:solidFill>
            <a:ln>
              <a:noFill/>
            </a:ln>
            <a:effectLst>
              <a:outerShdw blurRad="190500" sx="102000" sy="102000" algn="ctr" rotWithShape="0">
                <a:prstClr val="black">
                  <a:alpha val="5000"/>
                </a:prstClr>
              </a:outerShdw>
            </a:effectLst>
          </c:spPr>
          <c:invertIfNegative val="0"/>
          <c:dPt>
            <c:idx val="0"/>
            <c:invertIfNegative val="0"/>
            <c:bubble3D val="0"/>
            <c:spPr>
              <a:solidFill>
                <a:srgbClr val="7BEAD8"/>
              </a:solidFill>
              <a:ln>
                <a:noFill/>
              </a:ln>
              <a:effectLst>
                <a:outerShdw blurRad="190500" sx="102000" sy="102000" algn="ctr" rotWithShape="0">
                  <a:prstClr val="black">
                    <a:alpha val="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D92F-4C56-B09B-1A8350847F53}"/>
              </c:ext>
            </c:extLst>
          </c:dPt>
          <c:cat>
            <c:strRef>
              <c:f>Sheet1!$A$2:$A$4</c:f>
              <c:strCache>
                <c:ptCount val="3"/>
                <c:pt idx="0">
                  <c:v>Positivo</c:v>
                </c:pt>
                <c:pt idx="1">
                  <c:v>Incrociati</c:v>
                </c:pt>
                <c:pt idx="2">
                  <c:v>Negativo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98</c:v>
                </c:pt>
                <c:pt idx="1">
                  <c:v>30</c:v>
                </c:pt>
                <c:pt idx="2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92F-4C56-B09B-1A8350847F5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Attuale</c:v>
                </c:pt>
              </c:strCache>
            </c:strRef>
          </c:tx>
          <c:spPr>
            <a:solidFill>
              <a:srgbClr val="872DE5"/>
            </a:solidFill>
            <a:ln>
              <a:noFill/>
            </a:ln>
            <a:effectLst>
              <a:outerShdw blurRad="190500" sx="102000" sy="102000" algn="ctr" rotWithShape="0">
                <a:prstClr val="black">
                  <a:alpha val="5000"/>
                </a:prstClr>
              </a:outerShdw>
            </a:effectLst>
          </c:spPr>
          <c:invertIfNegative val="0"/>
          <c:cat>
            <c:strRef>
              <c:f>Sheet1!$A$2:$A$4</c:f>
              <c:strCache>
                <c:ptCount val="3"/>
                <c:pt idx="0">
                  <c:v>Positivo</c:v>
                </c:pt>
                <c:pt idx="1">
                  <c:v>Incrociati</c:v>
                </c:pt>
                <c:pt idx="2">
                  <c:v>Negativo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98</c:v>
                </c:pt>
                <c:pt idx="1">
                  <c:v>81</c:v>
                </c:pt>
                <c:pt idx="2">
                  <c:v>90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D92F-4C56-B09B-1A8350847F5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7"/>
        <c:overlap val="-27"/>
        <c:axId val="363395920"/>
        <c:axId val="363397488"/>
      </c:barChart>
      <c:catAx>
        <c:axId val="3633959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rgbClr val="6971FF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it-IT" sz="1600" b="0" i="0" u="none" strike="noStrike" kern="1200" baseline="0" noProof="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363397488"/>
        <c:crosses val="autoZero"/>
        <c:auto val="1"/>
        <c:lblAlgn val="ctr"/>
        <c:lblOffset val="100"/>
        <c:noMultiLvlLbl val="0"/>
      </c:catAx>
      <c:valAx>
        <c:axId val="363397488"/>
        <c:scaling>
          <c:orientation val="minMax"/>
          <c:max val="100"/>
        </c:scaling>
        <c:delete val="0"/>
        <c:axPos val="l"/>
        <c:majorGridlines>
          <c:spPr>
            <a:ln w="9525" cap="flat" cmpd="sng" algn="ctr">
              <a:solidFill>
                <a:schemeClr val="bg1">
                  <a:lumMod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it-IT" sz="1600" b="0" i="0" u="none" strike="noStrike" kern="1200" baseline="0" noProof="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36339592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it-IT" sz="1600" noProof="0">
          <a:solidFill>
            <a:srgbClr val="7030A0"/>
          </a:solidFill>
        </a:defRPr>
      </a:pPr>
      <a:endParaRPr lang="it-IT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3A5E5A06-49CA-4CC1-87DE-FA77A677BB6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it-IT" dirty="0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0AB57FBC-7FA3-4A4B-999A-96FD7DC0D48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F2863134-B124-47F9-A1F1-3A08879C58C1}" type="datetime1">
              <a:rPr lang="it-IT" smtClean="0"/>
              <a:t>23/02/2022</a:t>
            </a:fld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EE13074-6DA0-4561-A86B-2939D8B458A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F2B7A8E5-C1F9-40CC-A2A5-13CF7BD3F75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49DEC52A-C4AE-45FE-B7FF-C255388ED1F4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74776341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it-IT" noProof="0" dirty="0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92A385-5963-4977-9C86-CDE59C865B44}" type="datetime1">
              <a:rPr lang="it-IT" noProof="0" smtClean="0"/>
              <a:pPr/>
              <a:t>23/02/2022</a:t>
            </a:fld>
            <a:endParaRPr lang="it-IT" noProof="0" dirty="0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it-IT" noProof="0" dirty="0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it-IT" noProof="0" dirty="0"/>
              <a:t>Modifica gli stili del testo dello schema</a:t>
            </a:r>
          </a:p>
          <a:p>
            <a:pPr lvl="1" rtl="0"/>
            <a:r>
              <a:rPr lang="it-IT" noProof="0" dirty="0"/>
              <a:t>Secondo livello</a:t>
            </a:r>
          </a:p>
          <a:p>
            <a:pPr lvl="2" rtl="0"/>
            <a:r>
              <a:rPr lang="it-IT" noProof="0" dirty="0"/>
              <a:t>Terzo livello</a:t>
            </a:r>
          </a:p>
          <a:p>
            <a:pPr lvl="3" rtl="0"/>
            <a:r>
              <a:rPr lang="it-IT" noProof="0" dirty="0"/>
              <a:t>Quarto livello</a:t>
            </a:r>
          </a:p>
          <a:p>
            <a:pPr lvl="4" rtl="0"/>
            <a:r>
              <a:rPr lang="it-IT" noProof="0" dirty="0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it-IT" noProof="0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DF8F48A-6110-47DA-8521-A1D1FFD22FEF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34514915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DF8F48A-6110-47DA-8521-A1D1FFD22FEF}" type="slidenum">
              <a:rPr lang="it-IT" smtClean="0"/>
              <a:t>1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5113776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DF8F48A-6110-47DA-8521-A1D1FFD22FEF}" type="slidenum">
              <a:rPr lang="it-IT" smtClean="0"/>
              <a:t>10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1803867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DF8F48A-6110-47DA-8521-A1D1FFD22FEF}" type="slidenum">
              <a:rPr lang="it-IT" smtClean="0"/>
              <a:t>11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98699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DF8F48A-6110-47DA-8521-A1D1FFD22FEF}" type="slidenum">
              <a:rPr lang="it-IT" smtClean="0"/>
              <a:t>12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808185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it-IT" dirty="0"/>
              <a:t> 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DF8F48A-6110-47DA-8521-A1D1FFD22FEF}" type="slidenum">
              <a:rPr lang="it-IT" smtClean="0"/>
              <a:t>13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4076433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DF8F48A-6110-47DA-8521-A1D1FFD22FEF}" type="slidenum">
              <a:rPr lang="it-IT" smtClean="0"/>
              <a:t>14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2713310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DF8F48A-6110-47DA-8521-A1D1FFD22FEF}" type="slidenum">
              <a:rPr lang="it-IT" smtClean="0"/>
              <a:t>15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0140900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DF8F48A-6110-47DA-8521-A1D1FFD22FEF}" type="slidenum">
              <a:rPr lang="it-IT" smtClean="0"/>
              <a:t>16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2183555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DF8F48A-6110-47DA-8521-A1D1FFD22FEF}" type="slidenum">
              <a:rPr lang="it-IT" smtClean="0"/>
              <a:t>17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88884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DF8F48A-6110-47DA-8521-A1D1FFD22FEF}" type="slidenum">
              <a:rPr lang="it-IT" smtClean="0"/>
              <a:t>18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6900476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DF8F48A-6110-47DA-8521-A1D1FFD22FEF}" type="slidenum">
              <a:rPr lang="it-IT" smtClean="0"/>
              <a:t>2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9652737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DF8F48A-6110-47DA-8521-A1D1FFD22FEF}" type="slidenum">
              <a:rPr lang="it-IT" smtClean="0"/>
              <a:t>3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6714376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DF8F48A-6110-47DA-8521-A1D1FFD22FEF}" type="slidenum">
              <a:rPr lang="it-IT" smtClean="0"/>
              <a:t>4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9445588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DF8F48A-6110-47DA-8521-A1D1FFD22FEF}" type="slidenum">
              <a:rPr lang="it-IT" smtClean="0"/>
              <a:t>5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8932750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DF8F48A-6110-47DA-8521-A1D1FFD22FEF}" type="slidenum">
              <a:rPr lang="it-IT" smtClean="0"/>
              <a:t>6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9861593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DF8F48A-6110-47DA-8521-A1D1FFD22FEF}" type="slidenum">
              <a:rPr lang="it-IT" smtClean="0"/>
              <a:t>7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538367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DF8F48A-6110-47DA-8521-A1D1FFD22FEF}" type="slidenum">
              <a:rPr lang="it-IT" smtClean="0"/>
              <a:t>8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5769317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DF8F48A-6110-47DA-8521-A1D1FFD22FEF}" type="slidenum">
              <a:rPr lang="it-IT" smtClean="0"/>
              <a:t>9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2672712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DB0BBB5-FEB0-47AD-A01D-A9D3462038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rtlCol="0" anchor="b"/>
          <a:lstStyle>
            <a:lvl1pPr algn="ctr">
              <a:defRPr sz="6000"/>
            </a:lvl1pPr>
          </a:lstStyle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58207C41-C17D-4E84-B9CC-CA142B94C1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 rtlCol="0"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it-IT" noProof="0"/>
              <a:t>Fare clic per modificare lo stile del sottotitolo dello schema</a:t>
            </a:r>
            <a:endParaRPr lang="it-IT" noProof="0" dirty="0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245F25D-6082-47DE-9B2C-675944DD18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460967D-D4B9-4068-884F-8D2CEA8C87EE}" type="datetime1">
              <a:rPr lang="it-IT" noProof="0" smtClean="0"/>
              <a:t>23/02/2022</a:t>
            </a:fld>
            <a:endParaRPr lang="it-IT" noProof="0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E24B0FF-3B25-4E5C-A0A7-4E16363621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9377007-1A01-499B-ACAD-C9F9C20B7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D6580AB-5C3C-4B4F-8E2A-8B7A0A8CE695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11699625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2081C24-32F4-4208-B651-CDCBFCD03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48B74779-B577-461F-A409-71F6A5A11A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  <a:endParaRPr lang="it-IT" noProof="0" dirty="0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9B044BD-4FA0-432C-95D7-517D2DE8C4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B9C9243-4D56-40A1-98F4-818EEBB7C4FA}" type="datetime1">
              <a:rPr lang="it-IT" noProof="0" smtClean="0"/>
              <a:t>23/02/2022</a:t>
            </a:fld>
            <a:endParaRPr lang="it-IT" noProof="0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D17F283-FE61-4C9A-9E39-74D429C582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9F9B807-6FE9-4E47-846B-BCB39B7AE2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D6580AB-5C3C-4B4F-8E2A-8B7A0A8CE695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31039855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D42594DD-FFD4-4AA9-BCDA-0BA87C1463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 rtlCol="0"/>
          <a:lstStyle/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B79C2B6E-24EB-42CE-8B4D-3178D08C7E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  <a:endParaRPr lang="it-IT" noProof="0" dirty="0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4C92C56-63F3-4246-AAEE-2FBC89E802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E16D244-7785-4484-8104-8E205376B43D}" type="datetime1">
              <a:rPr lang="it-IT" noProof="0" smtClean="0"/>
              <a:t>23/02/2022</a:t>
            </a:fld>
            <a:endParaRPr lang="it-IT" noProof="0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5C10319-C816-40EC-B1D0-FD9748E41D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854E9AB-6952-407A-9F06-2EB917172F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D6580AB-5C3C-4B4F-8E2A-8B7A0A8CE695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3603716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0DADCE2-978E-4923-B0E9-4C966B679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CEB0BD6-F012-4C6D-BDAD-9E90ED25A3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  <a:endParaRPr lang="it-IT" noProof="0" dirty="0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EE2F9E5-192C-4E88-9147-D263893B18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0E5D525-41A4-4789-BA32-40BB2D251F72}" type="datetime1">
              <a:rPr lang="it-IT" noProof="0" smtClean="0"/>
              <a:t>23/02/2022</a:t>
            </a:fld>
            <a:endParaRPr lang="it-IT" noProof="0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94A7138-3EAF-4C9D-903E-55D9BC0402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8DB0B82-496D-45C3-A682-7AF9AFFB9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D6580AB-5C3C-4B4F-8E2A-8B7A0A8CE695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35151262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193DAD0-5F6F-47DA-A010-1C4A30C88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rtlCol="0" anchor="b"/>
          <a:lstStyle>
            <a:lvl1pPr>
              <a:defRPr sz="6000"/>
            </a:lvl1pPr>
          </a:lstStyle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AC8EFA6E-A768-42A8-B2C3-F100D82609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 rtlCol="0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2F46640-E89E-47CE-984D-0C0ECF7CF5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22E70C1-4EAC-476C-A9BB-5A1984C0B060}" type="datetime1">
              <a:rPr lang="it-IT" noProof="0" smtClean="0"/>
              <a:t>23/02/2022</a:t>
            </a:fld>
            <a:endParaRPr lang="it-IT" noProof="0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4177A8F-F167-4C43-AEE7-4506708014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A1DA754-ED79-4909-833D-55BF9A5D8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D6580AB-5C3C-4B4F-8E2A-8B7A0A8CE695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31600877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E9AA026-BFE6-4D2A-9ABF-C593B5666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14747E8-A36B-4B4A-B2A4-B5283152AB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  <a:endParaRPr lang="it-IT" noProof="0" dirty="0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D6C6B59D-87BD-4F32-B9BC-31F9B1A5D7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  <a:endParaRPr lang="it-IT" noProof="0" dirty="0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85C49B47-0C41-4DCC-9902-126916D9C4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D83CF96-417F-4482-8DCA-2452702AF724}" type="datetime1">
              <a:rPr lang="it-IT" noProof="0" smtClean="0"/>
              <a:t>23/02/2022</a:t>
            </a:fld>
            <a:endParaRPr lang="it-IT" noProof="0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B7CD28B7-2F2D-4E80-A107-C1F266C630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 dirty="0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835D650A-4D0F-46AE-A132-267FCD921E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D6580AB-5C3C-4B4F-8E2A-8B7A0A8CE695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1219876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D64C6F9-F6F6-4EA1-98AA-81B84F7CC0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31B8B83E-B37C-46C9-8284-D6EBA0033C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19A150B8-0288-44AC-9CE7-E7BD9FB32E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  <a:endParaRPr lang="it-IT" noProof="0" dirty="0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DCF5DCAE-6027-49B9-A818-F45FADE27B2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684FAE16-DBCB-4A42-BFFC-053F2D529A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  <a:endParaRPr lang="it-IT" noProof="0" dirty="0"/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46E8C038-E6A1-499D-9E24-FA5980421C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11AE6F1-7D46-4B7A-9562-B9D5F685B101}" type="datetime1">
              <a:rPr lang="it-IT" noProof="0" smtClean="0"/>
              <a:t>23/02/2022</a:t>
            </a:fld>
            <a:endParaRPr lang="it-IT" noProof="0" dirty="0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F9F911B6-A759-487E-8CB6-CF9EF737F0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 dirty="0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EA906EC0-369D-4138-8D70-148CFDEE5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D6580AB-5C3C-4B4F-8E2A-8B7A0A8CE695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28245543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8E02F8A-97AC-456C-B9E3-45A7D520C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8340F483-F2B9-47A3-9B5C-8C264B7016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46BA63C-B941-476A-88D4-E66C4A3D6602}" type="datetime1">
              <a:rPr lang="it-IT" noProof="0" smtClean="0"/>
              <a:t>23/02/2022</a:t>
            </a:fld>
            <a:endParaRPr lang="it-IT" noProof="0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5849874-9D9B-4597-B20D-33D6F58BCA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5B35894C-9062-435A-9758-82ED9C6D78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D6580AB-5C3C-4B4F-8E2A-8B7A0A8CE695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268177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96A3F6AD-4D61-4238-AB7D-613625BFF8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177230D-8160-43DD-AD7F-BA41EEB02A18}" type="datetime1">
              <a:rPr lang="it-IT" noProof="0" smtClean="0"/>
              <a:t>23/02/2022</a:t>
            </a:fld>
            <a:endParaRPr lang="it-IT" noProof="0" dirty="0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D8AACDC9-944D-47C6-B286-82C86AD943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4EAAC43-3846-4080-B764-AB2DB308C5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D6580AB-5C3C-4B4F-8E2A-8B7A0A8CE695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28213701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86F4779-0336-4AFA-B9A7-259EE8BEC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B82F449-DDC3-4694-81E5-91A4B8F433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  <a:endParaRPr lang="it-IT" noProof="0" dirty="0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CF00A2C4-3B2E-46AC-9605-73F5B2CC1F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46909769-F5A5-4635-BD0C-D6049DEB96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42A45BA-5330-469D-8822-65CAE3C4DCFD}" type="datetime1">
              <a:rPr lang="it-IT" noProof="0" smtClean="0"/>
              <a:t>23/02/2022</a:t>
            </a:fld>
            <a:endParaRPr lang="it-IT" noProof="0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9252DC3-D3D7-446F-A866-D7820B7BF8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 dirty="0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471CDB00-5218-4567-902B-845073BE8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D6580AB-5C3C-4B4F-8E2A-8B7A0A8CE695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17761285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8F661E4-9FF7-494B-A1C9-C9A1DD705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5D245657-DA21-4769-84F8-88DC644508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it-IT" noProof="0"/>
              <a:t>Fare clic sull'icona per inserire un'immagine</a:t>
            </a:r>
            <a:endParaRPr lang="it-IT" noProof="0" dirty="0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A167B310-6692-4981-9CB8-FE79A091FF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E7DA2C9E-A9AD-4BB9-A691-90BB84F58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95FEB1B-6331-491B-897B-E0B3280E361A}" type="datetime1">
              <a:rPr lang="it-IT" noProof="0" smtClean="0"/>
              <a:t>23/02/2022</a:t>
            </a:fld>
            <a:endParaRPr lang="it-IT" noProof="0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4B3D45D-C826-4846-BBFC-A0D98B7E7A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 dirty="0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93516961-40DC-443E-9DB8-3A987DF49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D6580AB-5C3C-4B4F-8E2A-8B7A0A8CE695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26313338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CE341CFC-63B9-4A19-A8AB-62B9E452AE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pPr rtl="0"/>
            <a:r>
              <a:rPr lang="it-IT" noProof="0" dirty="0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115A838B-134E-40B6-A7E3-1119BB8BF5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 rtl="0"/>
            <a:r>
              <a:rPr lang="it-IT" noProof="0" dirty="0"/>
              <a:t>Modifica gli stili del testo dello schema</a:t>
            </a:r>
          </a:p>
          <a:p>
            <a:pPr lvl="1" rtl="0"/>
            <a:r>
              <a:rPr lang="it-IT" noProof="0" dirty="0"/>
              <a:t>Secondo livello</a:t>
            </a:r>
          </a:p>
          <a:p>
            <a:pPr lvl="2" rtl="0"/>
            <a:r>
              <a:rPr lang="it-IT" noProof="0" dirty="0"/>
              <a:t>Terzo livello</a:t>
            </a:r>
          </a:p>
          <a:p>
            <a:pPr lvl="3" rtl="0"/>
            <a:r>
              <a:rPr lang="it-IT" noProof="0" dirty="0"/>
              <a:t>Quarto livello</a:t>
            </a:r>
          </a:p>
          <a:p>
            <a:pPr lvl="4" rtl="0"/>
            <a:r>
              <a:rPr lang="it-IT" noProof="0" dirty="0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E8943BB-9EAD-4CBC-9CA2-75F70C6B58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49AAA3AB-E65D-4A29-86FE-48DC10EABEE7}" type="datetime1">
              <a:rPr lang="it-IT" noProof="0" smtClean="0"/>
              <a:t>23/02/2022</a:t>
            </a:fld>
            <a:endParaRPr lang="it-IT" noProof="0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204E537-5CBA-4B86-9D30-577B9F741E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it-IT" noProof="0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6E79E72-0F12-4646-BCDF-4C9EAA89C2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ED6580AB-5C3C-4B4F-8E2A-8B7A0A8CE695}" type="slidenum">
              <a:rPr lang="it-IT" noProof="0" smtClean="0"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554378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3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o 1" descr="Questa immagine è una forma decorativa astratta. ">
            <a:extLst>
              <a:ext uri="{FF2B5EF4-FFF2-40B4-BE49-F238E27FC236}">
                <a16:creationId xmlns:a16="http://schemas.microsoft.com/office/drawing/2014/main" id="{8E504344-8563-476C-9EF9-4200B272FDC1}"/>
              </a:ext>
            </a:extLst>
          </p:cNvPr>
          <p:cNvGrpSpPr/>
          <p:nvPr/>
        </p:nvGrpSpPr>
        <p:grpSpPr>
          <a:xfrm>
            <a:off x="4855953" y="-2833465"/>
            <a:ext cx="8948964" cy="12105059"/>
            <a:chOff x="4855953" y="-2833465"/>
            <a:chExt cx="8948964" cy="12105059"/>
          </a:xfrm>
        </p:grpSpPr>
        <p:sp>
          <p:nvSpPr>
            <p:cNvPr id="18" name="Figura a mano libera 10">
              <a:extLst>
                <a:ext uri="{FF2B5EF4-FFF2-40B4-BE49-F238E27FC236}">
                  <a16:creationId xmlns:a16="http://schemas.microsoft.com/office/drawing/2014/main" id="{73D22BE5-D5D5-4BF2-A935-5C4AB588B458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4855953" y="-2246936"/>
              <a:ext cx="8673602" cy="11518530"/>
            </a:xfrm>
            <a:custGeom>
              <a:avLst/>
              <a:gdLst>
                <a:gd name="T0" fmla="*/ 1166 w 2492"/>
                <a:gd name="T1" fmla="*/ 2419 h 3315"/>
                <a:gd name="T2" fmla="*/ 243 w 2492"/>
                <a:gd name="T3" fmla="*/ 912 h 3315"/>
                <a:gd name="T4" fmla="*/ 449 w 2492"/>
                <a:gd name="T5" fmla="*/ 15 h 3315"/>
                <a:gd name="T6" fmla="*/ 766 w 2492"/>
                <a:gd name="T7" fmla="*/ 302 h 3315"/>
                <a:gd name="T8" fmla="*/ 1651 w 2492"/>
                <a:gd name="T9" fmla="*/ 481 h 3315"/>
                <a:gd name="T10" fmla="*/ 2239 w 2492"/>
                <a:gd name="T11" fmla="*/ 1238 h 3315"/>
                <a:gd name="T12" fmla="*/ 2186 w 2492"/>
                <a:gd name="T13" fmla="*/ 2201 h 3315"/>
                <a:gd name="T14" fmla="*/ 2165 w 2492"/>
                <a:gd name="T15" fmla="*/ 2928 h 3315"/>
                <a:gd name="T16" fmla="*/ 1400 w 2492"/>
                <a:gd name="T17" fmla="*/ 3100 h 3315"/>
                <a:gd name="T18" fmla="*/ 1166 w 2492"/>
                <a:gd name="T19" fmla="*/ 2419 h 3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2" h="3315">
                  <a:moveTo>
                    <a:pt x="1166" y="2419"/>
                  </a:moveTo>
                  <a:cubicBezTo>
                    <a:pt x="1505" y="1277"/>
                    <a:pt x="486" y="1533"/>
                    <a:pt x="243" y="912"/>
                  </a:cubicBezTo>
                  <a:cubicBezTo>
                    <a:pt x="0" y="292"/>
                    <a:pt x="291" y="31"/>
                    <a:pt x="449" y="15"/>
                  </a:cubicBezTo>
                  <a:cubicBezTo>
                    <a:pt x="607" y="0"/>
                    <a:pt x="716" y="54"/>
                    <a:pt x="766" y="302"/>
                  </a:cubicBezTo>
                  <a:cubicBezTo>
                    <a:pt x="817" y="551"/>
                    <a:pt x="1312" y="508"/>
                    <a:pt x="1651" y="481"/>
                  </a:cubicBezTo>
                  <a:cubicBezTo>
                    <a:pt x="1989" y="454"/>
                    <a:pt x="2492" y="733"/>
                    <a:pt x="2239" y="1238"/>
                  </a:cubicBezTo>
                  <a:cubicBezTo>
                    <a:pt x="1986" y="1743"/>
                    <a:pt x="2000" y="1716"/>
                    <a:pt x="2186" y="2201"/>
                  </a:cubicBezTo>
                  <a:cubicBezTo>
                    <a:pt x="2372" y="2685"/>
                    <a:pt x="2165" y="2928"/>
                    <a:pt x="2165" y="2928"/>
                  </a:cubicBezTo>
                  <a:cubicBezTo>
                    <a:pt x="2165" y="2928"/>
                    <a:pt x="1791" y="3315"/>
                    <a:pt x="1400" y="3100"/>
                  </a:cubicBezTo>
                  <a:cubicBezTo>
                    <a:pt x="1008" y="2885"/>
                    <a:pt x="1166" y="2419"/>
                    <a:pt x="1166" y="2419"/>
                  </a:cubicBezTo>
                  <a:close/>
                </a:path>
              </a:pathLst>
            </a:custGeom>
            <a:gradFill>
              <a:gsLst>
                <a:gs pos="0">
                  <a:srgbClr val="80DEDE"/>
                </a:gs>
                <a:gs pos="53500">
                  <a:srgbClr val="85C1E7"/>
                </a:gs>
                <a:gs pos="100000">
                  <a:srgbClr val="878CFF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it-IT" dirty="0"/>
            </a:p>
          </p:txBody>
        </p:sp>
        <p:sp>
          <p:nvSpPr>
            <p:cNvPr id="19" name="Figura a mano libera 11">
              <a:extLst>
                <a:ext uri="{FF2B5EF4-FFF2-40B4-BE49-F238E27FC236}">
                  <a16:creationId xmlns:a16="http://schemas.microsoft.com/office/drawing/2014/main" id="{C42C174B-303A-45F6-8FF1-93001A3AAFC1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048022" y="-2833465"/>
              <a:ext cx="8756895" cy="10755934"/>
            </a:xfrm>
            <a:custGeom>
              <a:avLst/>
              <a:gdLst>
                <a:gd name="T0" fmla="*/ 1504 w 2516"/>
                <a:gd name="T1" fmla="*/ 2980 h 3095"/>
                <a:gd name="T2" fmla="*/ 2237 w 2516"/>
                <a:gd name="T3" fmla="*/ 2283 h 3095"/>
                <a:gd name="T4" fmla="*/ 1468 w 2516"/>
                <a:gd name="T5" fmla="*/ 1052 h 3095"/>
                <a:gd name="T6" fmla="*/ 979 w 2516"/>
                <a:gd name="T7" fmla="*/ 648 h 3095"/>
                <a:gd name="T8" fmla="*/ 411 w 2516"/>
                <a:gd name="T9" fmla="*/ 195 h 3095"/>
                <a:gd name="T10" fmla="*/ 397 w 2516"/>
                <a:gd name="T11" fmla="*/ 1117 h 3095"/>
                <a:gd name="T12" fmla="*/ 194 w 2516"/>
                <a:gd name="T13" fmla="*/ 1767 h 3095"/>
                <a:gd name="T14" fmla="*/ 866 w 2516"/>
                <a:gd name="T15" fmla="*/ 2349 h 3095"/>
                <a:gd name="T16" fmla="*/ 1275 w 2516"/>
                <a:gd name="T17" fmla="*/ 2766 h 3095"/>
                <a:gd name="T18" fmla="*/ 1504 w 2516"/>
                <a:gd name="T19" fmla="*/ 2980 h 3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16" h="3095">
                  <a:moveTo>
                    <a:pt x="1504" y="2980"/>
                  </a:moveTo>
                  <a:cubicBezTo>
                    <a:pt x="1504" y="2980"/>
                    <a:pt x="1958" y="3095"/>
                    <a:pt x="2237" y="2283"/>
                  </a:cubicBezTo>
                  <a:cubicBezTo>
                    <a:pt x="2516" y="1472"/>
                    <a:pt x="1745" y="1159"/>
                    <a:pt x="1468" y="1052"/>
                  </a:cubicBezTo>
                  <a:cubicBezTo>
                    <a:pt x="1191" y="945"/>
                    <a:pt x="1126" y="907"/>
                    <a:pt x="979" y="648"/>
                  </a:cubicBezTo>
                  <a:cubicBezTo>
                    <a:pt x="832" y="389"/>
                    <a:pt x="822" y="0"/>
                    <a:pt x="411" y="195"/>
                  </a:cubicBezTo>
                  <a:cubicBezTo>
                    <a:pt x="0" y="391"/>
                    <a:pt x="384" y="948"/>
                    <a:pt x="397" y="1117"/>
                  </a:cubicBezTo>
                  <a:cubicBezTo>
                    <a:pt x="411" y="1286"/>
                    <a:pt x="128" y="1580"/>
                    <a:pt x="194" y="1767"/>
                  </a:cubicBezTo>
                  <a:cubicBezTo>
                    <a:pt x="259" y="1954"/>
                    <a:pt x="273" y="2154"/>
                    <a:pt x="866" y="2349"/>
                  </a:cubicBezTo>
                  <a:cubicBezTo>
                    <a:pt x="866" y="2349"/>
                    <a:pt x="1186" y="2374"/>
                    <a:pt x="1275" y="2766"/>
                  </a:cubicBezTo>
                  <a:cubicBezTo>
                    <a:pt x="1275" y="2766"/>
                    <a:pt x="1340" y="2988"/>
                    <a:pt x="1504" y="2980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1000">
                  <a:srgbClr val="6672E4"/>
                </a:gs>
                <a:gs pos="100000">
                  <a:srgbClr val="882BE5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it-IT" dirty="0"/>
            </a:p>
          </p:txBody>
        </p:sp>
        <p:sp>
          <p:nvSpPr>
            <p:cNvPr id="20" name="Figura a mano libera 12">
              <a:extLst>
                <a:ext uri="{FF2B5EF4-FFF2-40B4-BE49-F238E27FC236}">
                  <a16:creationId xmlns:a16="http://schemas.microsoft.com/office/drawing/2014/main" id="{22AA5A4F-A0EB-453F-A699-F817D4616C6F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218811" y="-1993836"/>
              <a:ext cx="7570428" cy="10122905"/>
            </a:xfrm>
            <a:custGeom>
              <a:avLst/>
              <a:gdLst>
                <a:gd name="T0" fmla="*/ 1896 w 2175"/>
                <a:gd name="T1" fmla="*/ 2283 h 2913"/>
                <a:gd name="T2" fmla="*/ 1467 w 2175"/>
                <a:gd name="T3" fmla="*/ 2913 h 2913"/>
                <a:gd name="T4" fmla="*/ 1250 w 2175"/>
                <a:gd name="T5" fmla="*/ 2849 h 2913"/>
                <a:gd name="T6" fmla="*/ 1016 w 2175"/>
                <a:gd name="T7" fmla="*/ 2168 h 2913"/>
                <a:gd name="T8" fmla="*/ 93 w 2175"/>
                <a:gd name="T9" fmla="*/ 661 h 2913"/>
                <a:gd name="T10" fmla="*/ 0 w 2175"/>
                <a:gd name="T11" fmla="*/ 238 h 2913"/>
                <a:gd name="T12" fmla="*/ 70 w 2175"/>
                <a:gd name="T13" fmla="*/ 195 h 2913"/>
                <a:gd name="T14" fmla="*/ 638 w 2175"/>
                <a:gd name="T15" fmla="*/ 648 h 2913"/>
                <a:gd name="T16" fmla="*/ 1127 w 2175"/>
                <a:gd name="T17" fmla="*/ 1052 h 2913"/>
                <a:gd name="T18" fmla="*/ 1896 w 2175"/>
                <a:gd name="T19" fmla="*/ 2283 h 2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75" h="2913">
                  <a:moveTo>
                    <a:pt x="1896" y="2283"/>
                  </a:moveTo>
                  <a:cubicBezTo>
                    <a:pt x="1770" y="2651"/>
                    <a:pt x="1607" y="2829"/>
                    <a:pt x="1467" y="2913"/>
                  </a:cubicBezTo>
                  <a:cubicBezTo>
                    <a:pt x="1397" y="2909"/>
                    <a:pt x="1324" y="2889"/>
                    <a:pt x="1250" y="2849"/>
                  </a:cubicBezTo>
                  <a:cubicBezTo>
                    <a:pt x="858" y="2634"/>
                    <a:pt x="1016" y="2168"/>
                    <a:pt x="1016" y="2168"/>
                  </a:cubicBezTo>
                  <a:cubicBezTo>
                    <a:pt x="1354" y="1026"/>
                    <a:pt x="336" y="1282"/>
                    <a:pt x="93" y="661"/>
                  </a:cubicBezTo>
                  <a:cubicBezTo>
                    <a:pt x="28" y="495"/>
                    <a:pt x="1" y="354"/>
                    <a:pt x="0" y="238"/>
                  </a:cubicBezTo>
                  <a:cubicBezTo>
                    <a:pt x="20" y="222"/>
                    <a:pt x="44" y="208"/>
                    <a:pt x="70" y="195"/>
                  </a:cubicBezTo>
                  <a:cubicBezTo>
                    <a:pt x="481" y="0"/>
                    <a:pt x="491" y="389"/>
                    <a:pt x="638" y="648"/>
                  </a:cubicBezTo>
                  <a:cubicBezTo>
                    <a:pt x="785" y="907"/>
                    <a:pt x="850" y="945"/>
                    <a:pt x="1127" y="1052"/>
                  </a:cubicBezTo>
                  <a:cubicBezTo>
                    <a:pt x="1404" y="1159"/>
                    <a:pt x="2175" y="1472"/>
                    <a:pt x="1896" y="2283"/>
                  </a:cubicBezTo>
                  <a:close/>
                </a:path>
              </a:pathLst>
            </a:custGeom>
            <a:gradFill>
              <a:gsLst>
                <a:gs pos="100000">
                  <a:srgbClr val="7CEFD8"/>
                </a:gs>
                <a:gs pos="19000">
                  <a:srgbClr val="6672E4"/>
                </a:gs>
                <a:gs pos="0">
                  <a:srgbClr val="882BE5"/>
                </a:gs>
              </a:gsLst>
              <a:lin ang="102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it-IT" dirty="0"/>
            </a:p>
          </p:txBody>
        </p:sp>
      </p:grpSp>
      <p:sp>
        <p:nvSpPr>
          <p:cNvPr id="24" name="Casella di testo 23">
            <a:extLst>
              <a:ext uri="{FF2B5EF4-FFF2-40B4-BE49-F238E27FC236}">
                <a16:creationId xmlns:a16="http://schemas.microsoft.com/office/drawing/2014/main" id="{C1165547-DF3A-4694-9097-2BDAF2003713}"/>
              </a:ext>
            </a:extLst>
          </p:cNvPr>
          <p:cNvSpPr txBox="1"/>
          <p:nvPr/>
        </p:nvSpPr>
        <p:spPr>
          <a:xfrm>
            <a:off x="1719392" y="2704140"/>
            <a:ext cx="8494597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rtl="0"/>
            <a:r>
              <a:rPr lang="it-IT" sz="40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SPEAKER RECOGNITION SU RETI NEURALI: IL PESO DEGLI I-VECTOR</a:t>
            </a:r>
          </a:p>
        </p:txBody>
      </p:sp>
      <p:sp>
        <p:nvSpPr>
          <p:cNvPr id="55" name="Rettangolo 54">
            <a:extLst>
              <a:ext uri="{FF2B5EF4-FFF2-40B4-BE49-F238E27FC236}">
                <a16:creationId xmlns:a16="http://schemas.microsoft.com/office/drawing/2014/main" id="{6BBBCB2E-F413-4381-8378-02FDC20EA4F6}"/>
              </a:ext>
            </a:extLst>
          </p:cNvPr>
          <p:cNvSpPr/>
          <p:nvPr/>
        </p:nvSpPr>
        <p:spPr>
          <a:xfrm>
            <a:off x="496518" y="4806612"/>
            <a:ext cx="3677025" cy="923330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rtl="0"/>
            <a:r>
              <a:rPr lang="it-IT" sz="2000" i="1" dirty="0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  <a:t>Relatori:</a:t>
            </a:r>
          </a:p>
          <a:p>
            <a:pPr rtl="0"/>
            <a:r>
              <a:rPr lang="it-IT" sz="2000" i="1" dirty="0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  <a:t>Prof.  Rocco Zaccagnino</a:t>
            </a:r>
          </a:p>
          <a:p>
            <a:pPr rtl="0"/>
            <a:r>
              <a:rPr lang="it-IT" sz="2000" i="1" dirty="0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  <a:t>Prof. Roberto De Prisco</a:t>
            </a:r>
            <a:r>
              <a:rPr lang="it-IT" sz="1600" i="1" dirty="0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  <a:t> </a:t>
            </a:r>
          </a:p>
        </p:txBody>
      </p:sp>
      <p:sp>
        <p:nvSpPr>
          <p:cNvPr id="27" name="Titolo 2" hidden="1">
            <a:extLst>
              <a:ext uri="{FF2B5EF4-FFF2-40B4-BE49-F238E27FC236}">
                <a16:creationId xmlns:a16="http://schemas.microsoft.com/office/drawing/2014/main" id="{016C325E-5B69-4D07-BBFB-7DB217A69D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rtlCol="0"/>
          <a:lstStyle/>
          <a:p>
            <a:r>
              <a:rPr lang="it-IT" dirty="0"/>
              <a:t>Risorse umane diapositiva 1</a:t>
            </a:r>
          </a:p>
        </p:txBody>
      </p:sp>
      <p:pic>
        <p:nvPicPr>
          <p:cNvPr id="21" name="Picture 2">
            <a:extLst>
              <a:ext uri="{FF2B5EF4-FFF2-40B4-BE49-F238E27FC236}">
                <a16:creationId xmlns:a16="http://schemas.microsoft.com/office/drawing/2014/main" id="{2DB87ADA-4FAA-4F70-82C8-AA340356F5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200" y="462760"/>
            <a:ext cx="2811101" cy="1581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ttangolo 22">
            <a:extLst>
              <a:ext uri="{FF2B5EF4-FFF2-40B4-BE49-F238E27FC236}">
                <a16:creationId xmlns:a16="http://schemas.microsoft.com/office/drawing/2014/main" id="{D5382E08-A9D5-4091-B01A-8ACEF7B2481B}"/>
              </a:ext>
            </a:extLst>
          </p:cNvPr>
          <p:cNvSpPr/>
          <p:nvPr/>
        </p:nvSpPr>
        <p:spPr>
          <a:xfrm>
            <a:off x="8281635" y="4898126"/>
            <a:ext cx="3677025" cy="86177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rtl="0"/>
            <a:r>
              <a:rPr lang="it-IT" sz="2000" i="1" dirty="0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  <a:t>Candidato:</a:t>
            </a:r>
          </a:p>
          <a:p>
            <a:pPr rtl="0"/>
            <a:r>
              <a:rPr lang="it-IT" sz="2000" i="1" dirty="0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  <a:t>Michele Iannucci</a:t>
            </a:r>
          </a:p>
          <a:p>
            <a:pPr rtl="0"/>
            <a:r>
              <a:rPr lang="it-IT" sz="1600" i="1" dirty="0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  <a:t> </a:t>
            </a: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67F3342C-BC80-4B27-A0A4-F790F8BF47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9536" y="5770074"/>
            <a:ext cx="1426065" cy="1029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3563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 di testo 2">
            <a:extLst>
              <a:ext uri="{FF2B5EF4-FFF2-40B4-BE49-F238E27FC236}">
                <a16:creationId xmlns:a16="http://schemas.microsoft.com/office/drawing/2014/main" id="{9436B850-15F2-41BC-A54E-6E0F332F011D}"/>
              </a:ext>
            </a:extLst>
          </p:cNvPr>
          <p:cNvSpPr txBox="1"/>
          <p:nvPr/>
        </p:nvSpPr>
        <p:spPr>
          <a:xfrm>
            <a:off x="1502864" y="363975"/>
            <a:ext cx="6597427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rtl="0"/>
            <a:r>
              <a:rPr lang="it-IT" sz="40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Progetto esistente: risultati</a:t>
            </a:r>
          </a:p>
        </p:txBody>
      </p:sp>
      <p:grpSp>
        <p:nvGrpSpPr>
          <p:cNvPr id="23" name="Gruppo 22" descr="Questa immagine è una forma astratta. ">
            <a:extLst>
              <a:ext uri="{FF2B5EF4-FFF2-40B4-BE49-F238E27FC236}">
                <a16:creationId xmlns:a16="http://schemas.microsoft.com/office/drawing/2014/main" id="{C5C1EC81-7459-4B76-B0C8-CF221BB21A2F}"/>
              </a:ext>
            </a:extLst>
          </p:cNvPr>
          <p:cNvGrpSpPr/>
          <p:nvPr/>
        </p:nvGrpSpPr>
        <p:grpSpPr>
          <a:xfrm>
            <a:off x="8710027" y="-2558875"/>
            <a:ext cx="8948964" cy="12105059"/>
            <a:chOff x="4855953" y="-2833465"/>
            <a:chExt cx="8948964" cy="12105059"/>
          </a:xfrm>
        </p:grpSpPr>
        <p:sp>
          <p:nvSpPr>
            <p:cNvPr id="20" name="Figura a mano libera 10">
              <a:extLst>
                <a:ext uri="{FF2B5EF4-FFF2-40B4-BE49-F238E27FC236}">
                  <a16:creationId xmlns:a16="http://schemas.microsoft.com/office/drawing/2014/main" id="{6067105C-8C4E-4F4D-AF25-4E9E7FEE0199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4855953" y="-2246936"/>
              <a:ext cx="8673602" cy="11518530"/>
            </a:xfrm>
            <a:custGeom>
              <a:avLst/>
              <a:gdLst>
                <a:gd name="T0" fmla="*/ 1166 w 2492"/>
                <a:gd name="T1" fmla="*/ 2419 h 3315"/>
                <a:gd name="T2" fmla="*/ 243 w 2492"/>
                <a:gd name="T3" fmla="*/ 912 h 3315"/>
                <a:gd name="T4" fmla="*/ 449 w 2492"/>
                <a:gd name="T5" fmla="*/ 15 h 3315"/>
                <a:gd name="T6" fmla="*/ 766 w 2492"/>
                <a:gd name="T7" fmla="*/ 302 h 3315"/>
                <a:gd name="T8" fmla="*/ 1651 w 2492"/>
                <a:gd name="T9" fmla="*/ 481 h 3315"/>
                <a:gd name="T10" fmla="*/ 2239 w 2492"/>
                <a:gd name="T11" fmla="*/ 1238 h 3315"/>
                <a:gd name="T12" fmla="*/ 2186 w 2492"/>
                <a:gd name="T13" fmla="*/ 2201 h 3315"/>
                <a:gd name="T14" fmla="*/ 2165 w 2492"/>
                <a:gd name="T15" fmla="*/ 2928 h 3315"/>
                <a:gd name="T16" fmla="*/ 1400 w 2492"/>
                <a:gd name="T17" fmla="*/ 3100 h 3315"/>
                <a:gd name="T18" fmla="*/ 1166 w 2492"/>
                <a:gd name="T19" fmla="*/ 2419 h 3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2" h="3315">
                  <a:moveTo>
                    <a:pt x="1166" y="2419"/>
                  </a:moveTo>
                  <a:cubicBezTo>
                    <a:pt x="1505" y="1277"/>
                    <a:pt x="486" y="1533"/>
                    <a:pt x="243" y="912"/>
                  </a:cubicBezTo>
                  <a:cubicBezTo>
                    <a:pt x="0" y="292"/>
                    <a:pt x="291" y="31"/>
                    <a:pt x="449" y="15"/>
                  </a:cubicBezTo>
                  <a:cubicBezTo>
                    <a:pt x="607" y="0"/>
                    <a:pt x="716" y="54"/>
                    <a:pt x="766" y="302"/>
                  </a:cubicBezTo>
                  <a:cubicBezTo>
                    <a:pt x="817" y="551"/>
                    <a:pt x="1312" y="508"/>
                    <a:pt x="1651" y="481"/>
                  </a:cubicBezTo>
                  <a:cubicBezTo>
                    <a:pt x="1989" y="454"/>
                    <a:pt x="2492" y="733"/>
                    <a:pt x="2239" y="1238"/>
                  </a:cubicBezTo>
                  <a:cubicBezTo>
                    <a:pt x="1986" y="1743"/>
                    <a:pt x="2000" y="1716"/>
                    <a:pt x="2186" y="2201"/>
                  </a:cubicBezTo>
                  <a:cubicBezTo>
                    <a:pt x="2372" y="2685"/>
                    <a:pt x="2165" y="2928"/>
                    <a:pt x="2165" y="2928"/>
                  </a:cubicBezTo>
                  <a:cubicBezTo>
                    <a:pt x="2165" y="2928"/>
                    <a:pt x="1791" y="3315"/>
                    <a:pt x="1400" y="3100"/>
                  </a:cubicBezTo>
                  <a:cubicBezTo>
                    <a:pt x="1008" y="2885"/>
                    <a:pt x="1166" y="2419"/>
                    <a:pt x="1166" y="2419"/>
                  </a:cubicBezTo>
                  <a:close/>
                </a:path>
              </a:pathLst>
            </a:custGeom>
            <a:gradFill>
              <a:gsLst>
                <a:gs pos="0">
                  <a:srgbClr val="80DEDE"/>
                </a:gs>
                <a:gs pos="53500">
                  <a:srgbClr val="85C1E7"/>
                </a:gs>
                <a:gs pos="100000">
                  <a:srgbClr val="878CFF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it-IT" dirty="0"/>
            </a:p>
          </p:txBody>
        </p:sp>
        <p:sp>
          <p:nvSpPr>
            <p:cNvPr id="21" name="Figura a mano libera 11">
              <a:extLst>
                <a:ext uri="{FF2B5EF4-FFF2-40B4-BE49-F238E27FC236}">
                  <a16:creationId xmlns:a16="http://schemas.microsoft.com/office/drawing/2014/main" id="{70B75532-3E3F-4E79-89ED-8E7671BB9C68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048022" y="-2833465"/>
              <a:ext cx="8756895" cy="10755934"/>
            </a:xfrm>
            <a:custGeom>
              <a:avLst/>
              <a:gdLst>
                <a:gd name="T0" fmla="*/ 1504 w 2516"/>
                <a:gd name="T1" fmla="*/ 2980 h 3095"/>
                <a:gd name="T2" fmla="*/ 2237 w 2516"/>
                <a:gd name="T3" fmla="*/ 2283 h 3095"/>
                <a:gd name="T4" fmla="*/ 1468 w 2516"/>
                <a:gd name="T5" fmla="*/ 1052 h 3095"/>
                <a:gd name="T6" fmla="*/ 979 w 2516"/>
                <a:gd name="T7" fmla="*/ 648 h 3095"/>
                <a:gd name="T8" fmla="*/ 411 w 2516"/>
                <a:gd name="T9" fmla="*/ 195 h 3095"/>
                <a:gd name="T10" fmla="*/ 397 w 2516"/>
                <a:gd name="T11" fmla="*/ 1117 h 3095"/>
                <a:gd name="T12" fmla="*/ 194 w 2516"/>
                <a:gd name="T13" fmla="*/ 1767 h 3095"/>
                <a:gd name="T14" fmla="*/ 866 w 2516"/>
                <a:gd name="T15" fmla="*/ 2349 h 3095"/>
                <a:gd name="T16" fmla="*/ 1275 w 2516"/>
                <a:gd name="T17" fmla="*/ 2766 h 3095"/>
                <a:gd name="T18" fmla="*/ 1504 w 2516"/>
                <a:gd name="T19" fmla="*/ 2980 h 3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16" h="3095">
                  <a:moveTo>
                    <a:pt x="1504" y="2980"/>
                  </a:moveTo>
                  <a:cubicBezTo>
                    <a:pt x="1504" y="2980"/>
                    <a:pt x="1958" y="3095"/>
                    <a:pt x="2237" y="2283"/>
                  </a:cubicBezTo>
                  <a:cubicBezTo>
                    <a:pt x="2516" y="1472"/>
                    <a:pt x="1745" y="1159"/>
                    <a:pt x="1468" y="1052"/>
                  </a:cubicBezTo>
                  <a:cubicBezTo>
                    <a:pt x="1191" y="945"/>
                    <a:pt x="1126" y="907"/>
                    <a:pt x="979" y="648"/>
                  </a:cubicBezTo>
                  <a:cubicBezTo>
                    <a:pt x="832" y="389"/>
                    <a:pt x="822" y="0"/>
                    <a:pt x="411" y="195"/>
                  </a:cubicBezTo>
                  <a:cubicBezTo>
                    <a:pt x="0" y="391"/>
                    <a:pt x="384" y="948"/>
                    <a:pt x="397" y="1117"/>
                  </a:cubicBezTo>
                  <a:cubicBezTo>
                    <a:pt x="411" y="1286"/>
                    <a:pt x="128" y="1580"/>
                    <a:pt x="194" y="1767"/>
                  </a:cubicBezTo>
                  <a:cubicBezTo>
                    <a:pt x="259" y="1954"/>
                    <a:pt x="273" y="2154"/>
                    <a:pt x="866" y="2349"/>
                  </a:cubicBezTo>
                  <a:cubicBezTo>
                    <a:pt x="866" y="2349"/>
                    <a:pt x="1186" y="2374"/>
                    <a:pt x="1275" y="2766"/>
                  </a:cubicBezTo>
                  <a:cubicBezTo>
                    <a:pt x="1275" y="2766"/>
                    <a:pt x="1340" y="2988"/>
                    <a:pt x="1504" y="2980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1000">
                  <a:srgbClr val="6672E4"/>
                </a:gs>
                <a:gs pos="100000">
                  <a:srgbClr val="882BE5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it-IT" dirty="0"/>
            </a:p>
          </p:txBody>
        </p:sp>
        <p:sp>
          <p:nvSpPr>
            <p:cNvPr id="22" name="Figura a mano libera 12">
              <a:extLst>
                <a:ext uri="{FF2B5EF4-FFF2-40B4-BE49-F238E27FC236}">
                  <a16:creationId xmlns:a16="http://schemas.microsoft.com/office/drawing/2014/main" id="{517F7404-4FD2-4A56-9BC1-55945A2E0042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218811" y="-1993836"/>
              <a:ext cx="7570428" cy="10122905"/>
            </a:xfrm>
            <a:custGeom>
              <a:avLst/>
              <a:gdLst>
                <a:gd name="T0" fmla="*/ 1896 w 2175"/>
                <a:gd name="T1" fmla="*/ 2283 h 2913"/>
                <a:gd name="T2" fmla="*/ 1467 w 2175"/>
                <a:gd name="T3" fmla="*/ 2913 h 2913"/>
                <a:gd name="T4" fmla="*/ 1250 w 2175"/>
                <a:gd name="T5" fmla="*/ 2849 h 2913"/>
                <a:gd name="T6" fmla="*/ 1016 w 2175"/>
                <a:gd name="T7" fmla="*/ 2168 h 2913"/>
                <a:gd name="T8" fmla="*/ 93 w 2175"/>
                <a:gd name="T9" fmla="*/ 661 h 2913"/>
                <a:gd name="T10" fmla="*/ 0 w 2175"/>
                <a:gd name="T11" fmla="*/ 238 h 2913"/>
                <a:gd name="T12" fmla="*/ 70 w 2175"/>
                <a:gd name="T13" fmla="*/ 195 h 2913"/>
                <a:gd name="T14" fmla="*/ 638 w 2175"/>
                <a:gd name="T15" fmla="*/ 648 h 2913"/>
                <a:gd name="T16" fmla="*/ 1127 w 2175"/>
                <a:gd name="T17" fmla="*/ 1052 h 2913"/>
                <a:gd name="T18" fmla="*/ 1896 w 2175"/>
                <a:gd name="T19" fmla="*/ 2283 h 2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75" h="2913">
                  <a:moveTo>
                    <a:pt x="1896" y="2283"/>
                  </a:moveTo>
                  <a:cubicBezTo>
                    <a:pt x="1770" y="2651"/>
                    <a:pt x="1607" y="2829"/>
                    <a:pt x="1467" y="2913"/>
                  </a:cubicBezTo>
                  <a:cubicBezTo>
                    <a:pt x="1397" y="2909"/>
                    <a:pt x="1324" y="2889"/>
                    <a:pt x="1250" y="2849"/>
                  </a:cubicBezTo>
                  <a:cubicBezTo>
                    <a:pt x="858" y="2634"/>
                    <a:pt x="1016" y="2168"/>
                    <a:pt x="1016" y="2168"/>
                  </a:cubicBezTo>
                  <a:cubicBezTo>
                    <a:pt x="1354" y="1026"/>
                    <a:pt x="336" y="1282"/>
                    <a:pt x="93" y="661"/>
                  </a:cubicBezTo>
                  <a:cubicBezTo>
                    <a:pt x="28" y="495"/>
                    <a:pt x="1" y="354"/>
                    <a:pt x="0" y="238"/>
                  </a:cubicBezTo>
                  <a:cubicBezTo>
                    <a:pt x="20" y="222"/>
                    <a:pt x="44" y="208"/>
                    <a:pt x="70" y="195"/>
                  </a:cubicBezTo>
                  <a:cubicBezTo>
                    <a:pt x="481" y="0"/>
                    <a:pt x="491" y="389"/>
                    <a:pt x="638" y="648"/>
                  </a:cubicBezTo>
                  <a:cubicBezTo>
                    <a:pt x="785" y="907"/>
                    <a:pt x="850" y="945"/>
                    <a:pt x="1127" y="1052"/>
                  </a:cubicBezTo>
                  <a:cubicBezTo>
                    <a:pt x="1404" y="1159"/>
                    <a:pt x="2175" y="1472"/>
                    <a:pt x="1896" y="2283"/>
                  </a:cubicBezTo>
                  <a:close/>
                </a:path>
              </a:pathLst>
            </a:custGeom>
            <a:gradFill>
              <a:gsLst>
                <a:gs pos="100000">
                  <a:srgbClr val="7CEFD8"/>
                </a:gs>
                <a:gs pos="19000">
                  <a:srgbClr val="6672E4"/>
                </a:gs>
                <a:gs pos="0">
                  <a:srgbClr val="882BE5"/>
                </a:gs>
              </a:gsLst>
              <a:lin ang="102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it-IT" dirty="0"/>
            </a:p>
          </p:txBody>
        </p:sp>
      </p:grpSp>
      <p:sp>
        <p:nvSpPr>
          <p:cNvPr id="25" name="Titolo 24" hidden="1">
            <a:extLst>
              <a:ext uri="{FF2B5EF4-FFF2-40B4-BE49-F238E27FC236}">
                <a16:creationId xmlns:a16="http://schemas.microsoft.com/office/drawing/2014/main" id="{24922840-A8AD-427F-889C-2B79CACC87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rtlCol="0"/>
          <a:lstStyle/>
          <a:p>
            <a:r>
              <a:rPr lang="it-IT" dirty="0"/>
              <a:t>Risorse umane diapositiva 10</a:t>
            </a:r>
          </a:p>
        </p:txBody>
      </p:sp>
      <p:grpSp>
        <p:nvGrpSpPr>
          <p:cNvPr id="12" name="Gruppo 11">
            <a:extLst>
              <a:ext uri="{FF2B5EF4-FFF2-40B4-BE49-F238E27FC236}">
                <a16:creationId xmlns:a16="http://schemas.microsoft.com/office/drawing/2014/main" id="{A337AC8C-D9D3-456A-8A59-D27EBD5444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22467" y="1989820"/>
            <a:ext cx="4201583" cy="2282882"/>
            <a:chOff x="518433" y="1822122"/>
            <a:chExt cx="4201583" cy="2282882"/>
          </a:xfrm>
        </p:grpSpPr>
        <p:sp>
          <p:nvSpPr>
            <p:cNvPr id="29" name="Rettangolo: Angoli arrotondati 5">
              <a:extLst>
                <a:ext uri="{FF2B5EF4-FFF2-40B4-BE49-F238E27FC236}">
                  <a16:creationId xmlns:a16="http://schemas.microsoft.com/office/drawing/2014/main" id="{D6A46282-0A70-47CE-987E-C866C40A55AB}"/>
                </a:ext>
              </a:extLst>
            </p:cNvPr>
            <p:cNvSpPr/>
            <p:nvPr/>
          </p:nvSpPr>
          <p:spPr>
            <a:xfrm>
              <a:off x="518433" y="1822122"/>
              <a:ext cx="443592" cy="232296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t-IT" dirty="0"/>
            </a:p>
          </p:txBody>
        </p:sp>
        <p:sp>
          <p:nvSpPr>
            <p:cNvPr id="26" name="Rettangolo 25">
              <a:extLst>
                <a:ext uri="{FF2B5EF4-FFF2-40B4-BE49-F238E27FC236}">
                  <a16:creationId xmlns:a16="http://schemas.microsoft.com/office/drawing/2014/main" id="{D463A773-8224-4FD0-BB36-CD5E2159F4F8}"/>
                </a:ext>
              </a:extLst>
            </p:cNvPr>
            <p:cNvSpPr/>
            <p:nvPr/>
          </p:nvSpPr>
          <p:spPr>
            <a:xfrm>
              <a:off x="1183821" y="3858783"/>
              <a:ext cx="3536195" cy="246221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/>
            <a:p>
              <a:pPr rtl="0"/>
              <a:endParaRPr lang="it-IT" sz="1600" i="1" dirty="0">
                <a:solidFill>
                  <a:srgbClr val="002060"/>
                </a:solidFill>
                <a:latin typeface="+mj-lt"/>
                <a:cs typeface="Segoe UI" panose="020B0502040204020203" pitchFamily="34" charset="0"/>
              </a:endParaRPr>
            </a:p>
          </p:txBody>
        </p:sp>
      </p:grpSp>
      <p:cxnSp>
        <p:nvCxnSpPr>
          <p:cNvPr id="31" name="Connettore diritto 30">
            <a:extLst>
              <a:ext uri="{FF2B5EF4-FFF2-40B4-BE49-F238E27FC236}">
                <a16:creationId xmlns:a16="http://schemas.microsoft.com/office/drawing/2014/main" id="{F3663E38-0C68-47BE-8C4D-4C647BB5EE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733192" y="140536"/>
            <a:ext cx="0" cy="635725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e 31">
            <a:extLst>
              <a:ext uri="{FF2B5EF4-FFF2-40B4-BE49-F238E27FC236}">
                <a16:creationId xmlns:a16="http://schemas.microsoft.com/office/drawing/2014/main" id="{2D8A34C9-608F-4D48-8BF9-B3F22CBB65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13852" y="569695"/>
            <a:ext cx="52754" cy="52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/>
          </a:p>
        </p:txBody>
      </p:sp>
      <p:sp>
        <p:nvSpPr>
          <p:cNvPr id="33" name="Ovale 32">
            <a:extLst>
              <a:ext uri="{FF2B5EF4-FFF2-40B4-BE49-F238E27FC236}">
                <a16:creationId xmlns:a16="http://schemas.microsoft.com/office/drawing/2014/main" id="{39F60F52-216A-4955-A091-EADCD61196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06815" y="5580422"/>
            <a:ext cx="52754" cy="52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/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961EB42C-9BD5-404F-8D50-C6184A7862E5}"/>
              </a:ext>
            </a:extLst>
          </p:cNvPr>
          <p:cNvSpPr txBox="1"/>
          <p:nvPr/>
        </p:nvSpPr>
        <p:spPr>
          <a:xfrm>
            <a:off x="1080505" y="1775207"/>
            <a:ext cx="261454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effectLst/>
                <a:latin typeface="Abadi" panose="020B0604020104020204" pitchFamily="34" charset="0"/>
                <a:ea typeface="Calibri" panose="020F0502020204030204" pitchFamily="34" charset="0"/>
                <a:cs typeface="Biome" panose="020B0502040204020203" pitchFamily="34" charset="0"/>
              </a:rPr>
              <a:t>2. </a:t>
            </a:r>
            <a:r>
              <a:rPr lang="it-IT" dirty="0">
                <a:latin typeface="Abadi" panose="020B0604020104020204" pitchFamily="34" charset="0"/>
                <a:cs typeface="Biome" panose="020B0502040204020203" pitchFamily="34" charset="0"/>
              </a:rPr>
              <a:t>Riconoscimento su dispositivo diverso</a:t>
            </a:r>
            <a:endParaRPr lang="it-IT" dirty="0">
              <a:latin typeface="Abadi" panose="020B0604020104020204" pitchFamily="34" charset="0"/>
            </a:endParaRPr>
          </a:p>
        </p:txBody>
      </p:sp>
      <p:sp>
        <p:nvSpPr>
          <p:cNvPr id="60" name="Figura a mano libera 25" descr="Questa immagine è un'icona di tre persone che interagiscono. ">
            <a:extLst>
              <a:ext uri="{FF2B5EF4-FFF2-40B4-BE49-F238E27FC236}">
                <a16:creationId xmlns:a16="http://schemas.microsoft.com/office/drawing/2014/main" id="{809DB509-BC37-4DF4-B753-7F7F15D6FCEF}"/>
              </a:ext>
            </a:extLst>
          </p:cNvPr>
          <p:cNvSpPr>
            <a:spLocks/>
          </p:cNvSpPr>
          <p:nvPr/>
        </p:nvSpPr>
        <p:spPr bwMode="auto">
          <a:xfrm>
            <a:off x="3650883" y="1775206"/>
            <a:ext cx="651710" cy="651710"/>
          </a:xfrm>
          <a:custGeom>
            <a:avLst/>
            <a:gdLst>
              <a:gd name="T0" fmla="*/ 276 w 336"/>
              <a:gd name="T1" fmla="*/ 276 h 336"/>
              <a:gd name="T2" fmla="*/ 60 w 336"/>
              <a:gd name="T3" fmla="*/ 276 h 336"/>
              <a:gd name="T4" fmla="*/ 60 w 336"/>
              <a:gd name="T5" fmla="*/ 60 h 336"/>
              <a:gd name="T6" fmla="*/ 276 w 336"/>
              <a:gd name="T7" fmla="*/ 60 h 336"/>
              <a:gd name="T8" fmla="*/ 276 w 336"/>
              <a:gd name="T9" fmla="*/ 276 h 3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36" h="336">
                <a:moveTo>
                  <a:pt x="276" y="276"/>
                </a:moveTo>
                <a:cubicBezTo>
                  <a:pt x="217" y="336"/>
                  <a:pt x="120" y="336"/>
                  <a:pt x="60" y="276"/>
                </a:cubicBezTo>
                <a:cubicBezTo>
                  <a:pt x="0" y="217"/>
                  <a:pt x="0" y="120"/>
                  <a:pt x="60" y="60"/>
                </a:cubicBezTo>
                <a:cubicBezTo>
                  <a:pt x="120" y="0"/>
                  <a:pt x="217" y="0"/>
                  <a:pt x="276" y="60"/>
                </a:cubicBezTo>
                <a:cubicBezTo>
                  <a:pt x="336" y="120"/>
                  <a:pt x="336" y="217"/>
                  <a:pt x="276" y="276"/>
                </a:cubicBezTo>
                <a:close/>
              </a:path>
            </a:pathLst>
          </a:custGeom>
          <a:gradFill>
            <a:gsLst>
              <a:gs pos="0">
                <a:srgbClr val="7CEFD8"/>
              </a:gs>
              <a:gs pos="50000">
                <a:srgbClr val="6672E4"/>
              </a:gs>
              <a:gs pos="100000">
                <a:srgbClr val="882BE5"/>
              </a:gs>
            </a:gsLst>
            <a:lin ang="7800000" scaled="0"/>
          </a:gradFill>
          <a:ln w="127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it-IT" dirty="0"/>
          </a:p>
        </p:txBody>
      </p:sp>
      <p:grpSp>
        <p:nvGrpSpPr>
          <p:cNvPr id="61" name="Gruppo 60">
            <a:extLst>
              <a:ext uri="{FF2B5EF4-FFF2-40B4-BE49-F238E27FC236}">
                <a16:creationId xmlns:a16="http://schemas.microsoft.com/office/drawing/2014/main" id="{C5D2C572-28A4-4F3D-AB54-82B8929EBC8F}"/>
              </a:ext>
            </a:extLst>
          </p:cNvPr>
          <p:cNvGrpSpPr/>
          <p:nvPr/>
        </p:nvGrpSpPr>
        <p:grpSpPr>
          <a:xfrm>
            <a:off x="3824326" y="1925039"/>
            <a:ext cx="286013" cy="314614"/>
            <a:chOff x="3398838" y="2895601"/>
            <a:chExt cx="346075" cy="346075"/>
          </a:xfrm>
        </p:grpSpPr>
        <p:sp>
          <p:nvSpPr>
            <p:cNvPr id="62" name="Figura a mano libera 49">
              <a:extLst>
                <a:ext uri="{FF2B5EF4-FFF2-40B4-BE49-F238E27FC236}">
                  <a16:creationId xmlns:a16="http://schemas.microsoft.com/office/drawing/2014/main" id="{18582AF5-C656-4928-B1F1-C9C697AC9BE1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8838" y="2986089"/>
              <a:ext cx="82550" cy="58738"/>
            </a:xfrm>
            <a:custGeom>
              <a:avLst/>
              <a:gdLst>
                <a:gd name="T0" fmla="*/ 14 w 22"/>
                <a:gd name="T1" fmla="*/ 0 h 16"/>
                <a:gd name="T2" fmla="*/ 14 w 22"/>
                <a:gd name="T3" fmla="*/ 6 h 16"/>
                <a:gd name="T4" fmla="*/ 4 w 22"/>
                <a:gd name="T5" fmla="*/ 9 h 16"/>
                <a:gd name="T6" fmla="*/ 0 w 22"/>
                <a:gd name="T7" fmla="*/ 14 h 16"/>
                <a:gd name="T8" fmla="*/ 0 w 22"/>
                <a:gd name="T9" fmla="*/ 16 h 16"/>
                <a:gd name="T10" fmla="*/ 22 w 22"/>
                <a:gd name="T11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16">
                  <a:moveTo>
                    <a:pt x="14" y="0"/>
                  </a:moveTo>
                  <a:cubicBezTo>
                    <a:pt x="14" y="6"/>
                    <a:pt x="14" y="6"/>
                    <a:pt x="14" y="6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2" y="10"/>
                    <a:pt x="0" y="12"/>
                    <a:pt x="0" y="14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22" y="16"/>
                    <a:pt x="22" y="16"/>
                    <a:pt x="22" y="16"/>
                  </a:cubicBezTo>
                </a:path>
              </a:pathLst>
            </a:custGeom>
            <a:noFill/>
            <a:ln w="14288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it-IT" dirty="0"/>
            </a:p>
          </p:txBody>
        </p:sp>
        <p:sp>
          <p:nvSpPr>
            <p:cNvPr id="63" name="Figura a mano libera 50">
              <a:extLst>
                <a:ext uri="{FF2B5EF4-FFF2-40B4-BE49-F238E27FC236}">
                  <a16:creationId xmlns:a16="http://schemas.microsoft.com/office/drawing/2014/main" id="{2A523211-35A7-4480-BA94-A205A23426F6}"/>
                </a:ext>
              </a:extLst>
            </p:cNvPr>
            <p:cNvSpPr>
              <a:spLocks/>
            </p:cNvSpPr>
            <p:nvPr/>
          </p:nvSpPr>
          <p:spPr bwMode="auto">
            <a:xfrm>
              <a:off x="3467101" y="2986089"/>
              <a:ext cx="82550" cy="58738"/>
            </a:xfrm>
            <a:custGeom>
              <a:avLst/>
              <a:gdLst>
                <a:gd name="T0" fmla="*/ 8 w 22"/>
                <a:gd name="T1" fmla="*/ 0 h 16"/>
                <a:gd name="T2" fmla="*/ 8 w 22"/>
                <a:gd name="T3" fmla="*/ 6 h 16"/>
                <a:gd name="T4" fmla="*/ 18 w 22"/>
                <a:gd name="T5" fmla="*/ 9 h 16"/>
                <a:gd name="T6" fmla="*/ 22 w 22"/>
                <a:gd name="T7" fmla="*/ 14 h 16"/>
                <a:gd name="T8" fmla="*/ 22 w 22"/>
                <a:gd name="T9" fmla="*/ 16 h 16"/>
                <a:gd name="T10" fmla="*/ 0 w 22"/>
                <a:gd name="T11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16">
                  <a:moveTo>
                    <a:pt x="8" y="0"/>
                  </a:moveTo>
                  <a:cubicBezTo>
                    <a:pt x="8" y="6"/>
                    <a:pt x="8" y="6"/>
                    <a:pt x="8" y="6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0" y="10"/>
                    <a:pt x="22" y="12"/>
                    <a:pt x="22" y="14"/>
                  </a:cubicBezTo>
                  <a:cubicBezTo>
                    <a:pt x="22" y="16"/>
                    <a:pt x="22" y="16"/>
                    <a:pt x="22" y="16"/>
                  </a:cubicBezTo>
                  <a:cubicBezTo>
                    <a:pt x="0" y="16"/>
                    <a:pt x="0" y="16"/>
                    <a:pt x="0" y="16"/>
                  </a:cubicBezTo>
                </a:path>
              </a:pathLst>
            </a:custGeom>
            <a:noFill/>
            <a:ln w="14288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it-IT" dirty="0"/>
            </a:p>
          </p:txBody>
        </p:sp>
        <p:sp>
          <p:nvSpPr>
            <p:cNvPr id="64" name="Ovale 51">
              <a:extLst>
                <a:ext uri="{FF2B5EF4-FFF2-40B4-BE49-F238E27FC236}">
                  <a16:creationId xmlns:a16="http://schemas.microsoft.com/office/drawing/2014/main" id="{FB89E77D-9372-4B1E-B596-39D0099037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9001" y="2895601"/>
              <a:ext cx="90488" cy="96838"/>
            </a:xfrm>
            <a:prstGeom prst="ellipse">
              <a:avLst/>
            </a:prstGeom>
            <a:noFill/>
            <a:ln w="14288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it-IT" dirty="0"/>
            </a:p>
          </p:txBody>
        </p:sp>
        <p:sp>
          <p:nvSpPr>
            <p:cNvPr id="65" name="Figura a mano libera 52">
              <a:extLst>
                <a:ext uri="{FF2B5EF4-FFF2-40B4-BE49-F238E27FC236}">
                  <a16:creationId xmlns:a16="http://schemas.microsoft.com/office/drawing/2014/main" id="{1802CE68-EAD8-4D46-B3EC-12061546E1FD}"/>
                </a:ext>
              </a:extLst>
            </p:cNvPr>
            <p:cNvSpPr>
              <a:spLocks/>
            </p:cNvSpPr>
            <p:nvPr/>
          </p:nvSpPr>
          <p:spPr bwMode="auto">
            <a:xfrm>
              <a:off x="3429001" y="2928939"/>
              <a:ext cx="90488" cy="14288"/>
            </a:xfrm>
            <a:custGeom>
              <a:avLst/>
              <a:gdLst>
                <a:gd name="T0" fmla="*/ 24 w 24"/>
                <a:gd name="T1" fmla="*/ 2 h 4"/>
                <a:gd name="T2" fmla="*/ 14 w 24"/>
                <a:gd name="T3" fmla="*/ 0 h 4"/>
                <a:gd name="T4" fmla="*/ 0 w 24"/>
                <a:gd name="T5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" h="4">
                  <a:moveTo>
                    <a:pt x="24" y="2"/>
                  </a:moveTo>
                  <a:cubicBezTo>
                    <a:pt x="22" y="4"/>
                    <a:pt x="16" y="4"/>
                    <a:pt x="14" y="0"/>
                  </a:cubicBezTo>
                  <a:cubicBezTo>
                    <a:pt x="10" y="4"/>
                    <a:pt x="3" y="4"/>
                    <a:pt x="0" y="1"/>
                  </a:cubicBezTo>
                </a:path>
              </a:pathLst>
            </a:custGeom>
            <a:noFill/>
            <a:ln w="14288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it-IT" dirty="0"/>
            </a:p>
          </p:txBody>
        </p:sp>
        <p:sp>
          <p:nvSpPr>
            <p:cNvPr id="66" name="Figura a mano libera 53">
              <a:extLst>
                <a:ext uri="{FF2B5EF4-FFF2-40B4-BE49-F238E27FC236}">
                  <a16:creationId xmlns:a16="http://schemas.microsoft.com/office/drawing/2014/main" id="{43501DA8-5DC9-4368-99F7-7D24EC9E88EB}"/>
                </a:ext>
              </a:extLst>
            </p:cNvPr>
            <p:cNvSpPr>
              <a:spLocks/>
            </p:cNvSpPr>
            <p:nvPr/>
          </p:nvSpPr>
          <p:spPr bwMode="auto">
            <a:xfrm>
              <a:off x="3594101" y="2986089"/>
              <a:ext cx="82550" cy="58738"/>
            </a:xfrm>
            <a:custGeom>
              <a:avLst/>
              <a:gdLst>
                <a:gd name="T0" fmla="*/ 14 w 22"/>
                <a:gd name="T1" fmla="*/ 0 h 16"/>
                <a:gd name="T2" fmla="*/ 14 w 22"/>
                <a:gd name="T3" fmla="*/ 6 h 16"/>
                <a:gd name="T4" fmla="*/ 4 w 22"/>
                <a:gd name="T5" fmla="*/ 9 h 16"/>
                <a:gd name="T6" fmla="*/ 0 w 22"/>
                <a:gd name="T7" fmla="*/ 14 h 16"/>
                <a:gd name="T8" fmla="*/ 0 w 22"/>
                <a:gd name="T9" fmla="*/ 16 h 16"/>
                <a:gd name="T10" fmla="*/ 22 w 22"/>
                <a:gd name="T11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16">
                  <a:moveTo>
                    <a:pt x="14" y="0"/>
                  </a:moveTo>
                  <a:cubicBezTo>
                    <a:pt x="14" y="6"/>
                    <a:pt x="14" y="6"/>
                    <a:pt x="14" y="6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2" y="10"/>
                    <a:pt x="0" y="12"/>
                    <a:pt x="0" y="14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22" y="16"/>
                    <a:pt x="22" y="16"/>
                    <a:pt x="22" y="16"/>
                  </a:cubicBezTo>
                </a:path>
              </a:pathLst>
            </a:custGeom>
            <a:noFill/>
            <a:ln w="14288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it-IT" dirty="0"/>
            </a:p>
          </p:txBody>
        </p:sp>
        <p:sp>
          <p:nvSpPr>
            <p:cNvPr id="67" name="Figura a mano libera 54">
              <a:extLst>
                <a:ext uri="{FF2B5EF4-FFF2-40B4-BE49-F238E27FC236}">
                  <a16:creationId xmlns:a16="http://schemas.microsoft.com/office/drawing/2014/main" id="{8BCA692B-B186-47A6-A5B4-462F0EBAF923}"/>
                </a:ext>
              </a:extLst>
            </p:cNvPr>
            <p:cNvSpPr>
              <a:spLocks/>
            </p:cNvSpPr>
            <p:nvPr/>
          </p:nvSpPr>
          <p:spPr bwMode="auto">
            <a:xfrm>
              <a:off x="3662363" y="2986089"/>
              <a:ext cx="82550" cy="58738"/>
            </a:xfrm>
            <a:custGeom>
              <a:avLst/>
              <a:gdLst>
                <a:gd name="T0" fmla="*/ 8 w 22"/>
                <a:gd name="T1" fmla="*/ 0 h 16"/>
                <a:gd name="T2" fmla="*/ 8 w 22"/>
                <a:gd name="T3" fmla="*/ 6 h 16"/>
                <a:gd name="T4" fmla="*/ 18 w 22"/>
                <a:gd name="T5" fmla="*/ 9 h 16"/>
                <a:gd name="T6" fmla="*/ 22 w 22"/>
                <a:gd name="T7" fmla="*/ 14 h 16"/>
                <a:gd name="T8" fmla="*/ 22 w 22"/>
                <a:gd name="T9" fmla="*/ 16 h 16"/>
                <a:gd name="T10" fmla="*/ 0 w 22"/>
                <a:gd name="T11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16">
                  <a:moveTo>
                    <a:pt x="8" y="0"/>
                  </a:moveTo>
                  <a:cubicBezTo>
                    <a:pt x="8" y="6"/>
                    <a:pt x="8" y="6"/>
                    <a:pt x="8" y="6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0" y="10"/>
                    <a:pt x="22" y="12"/>
                    <a:pt x="22" y="14"/>
                  </a:cubicBezTo>
                  <a:cubicBezTo>
                    <a:pt x="22" y="16"/>
                    <a:pt x="22" y="16"/>
                    <a:pt x="22" y="16"/>
                  </a:cubicBezTo>
                  <a:cubicBezTo>
                    <a:pt x="0" y="16"/>
                    <a:pt x="0" y="16"/>
                    <a:pt x="0" y="16"/>
                  </a:cubicBezTo>
                </a:path>
              </a:pathLst>
            </a:custGeom>
            <a:noFill/>
            <a:ln w="14288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it-IT" dirty="0"/>
            </a:p>
          </p:txBody>
        </p:sp>
        <p:sp>
          <p:nvSpPr>
            <p:cNvPr id="68" name="Ovale 55">
              <a:extLst>
                <a:ext uri="{FF2B5EF4-FFF2-40B4-BE49-F238E27FC236}">
                  <a16:creationId xmlns:a16="http://schemas.microsoft.com/office/drawing/2014/main" id="{93923EED-1A40-4313-83E0-BEC3CBCFEF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24263" y="2895601"/>
              <a:ext cx="90488" cy="96838"/>
            </a:xfrm>
            <a:prstGeom prst="ellipse">
              <a:avLst/>
            </a:prstGeom>
            <a:noFill/>
            <a:ln w="14288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it-IT" dirty="0"/>
            </a:p>
          </p:txBody>
        </p:sp>
        <p:sp>
          <p:nvSpPr>
            <p:cNvPr id="69" name="Figura a mano libera 56">
              <a:extLst>
                <a:ext uri="{FF2B5EF4-FFF2-40B4-BE49-F238E27FC236}">
                  <a16:creationId xmlns:a16="http://schemas.microsoft.com/office/drawing/2014/main" id="{DBDFE3B6-91F1-4B4A-8D9D-F2FA689D404C}"/>
                </a:ext>
              </a:extLst>
            </p:cNvPr>
            <p:cNvSpPr>
              <a:spLocks/>
            </p:cNvSpPr>
            <p:nvPr/>
          </p:nvSpPr>
          <p:spPr bwMode="auto">
            <a:xfrm>
              <a:off x="3624263" y="2928939"/>
              <a:ext cx="90488" cy="14288"/>
            </a:xfrm>
            <a:custGeom>
              <a:avLst/>
              <a:gdLst>
                <a:gd name="T0" fmla="*/ 24 w 24"/>
                <a:gd name="T1" fmla="*/ 2 h 4"/>
                <a:gd name="T2" fmla="*/ 14 w 24"/>
                <a:gd name="T3" fmla="*/ 0 h 4"/>
                <a:gd name="T4" fmla="*/ 0 w 24"/>
                <a:gd name="T5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" h="4">
                  <a:moveTo>
                    <a:pt x="24" y="2"/>
                  </a:moveTo>
                  <a:cubicBezTo>
                    <a:pt x="22" y="4"/>
                    <a:pt x="16" y="4"/>
                    <a:pt x="14" y="0"/>
                  </a:cubicBezTo>
                  <a:cubicBezTo>
                    <a:pt x="10" y="4"/>
                    <a:pt x="3" y="4"/>
                    <a:pt x="0" y="1"/>
                  </a:cubicBezTo>
                </a:path>
              </a:pathLst>
            </a:custGeom>
            <a:noFill/>
            <a:ln w="14288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it-IT" dirty="0"/>
            </a:p>
          </p:txBody>
        </p:sp>
        <p:sp>
          <p:nvSpPr>
            <p:cNvPr id="70" name="Figura a mano libera 57">
              <a:extLst>
                <a:ext uri="{FF2B5EF4-FFF2-40B4-BE49-F238E27FC236}">
                  <a16:creationId xmlns:a16="http://schemas.microsoft.com/office/drawing/2014/main" id="{1AC7FD22-9A24-4DC4-A19A-FD3CE462584E}"/>
                </a:ext>
              </a:extLst>
            </p:cNvPr>
            <p:cNvSpPr>
              <a:spLocks/>
            </p:cNvSpPr>
            <p:nvPr/>
          </p:nvSpPr>
          <p:spPr bwMode="auto">
            <a:xfrm>
              <a:off x="3497263" y="3181351"/>
              <a:ext cx="82550" cy="60325"/>
            </a:xfrm>
            <a:custGeom>
              <a:avLst/>
              <a:gdLst>
                <a:gd name="T0" fmla="*/ 14 w 22"/>
                <a:gd name="T1" fmla="*/ 0 h 16"/>
                <a:gd name="T2" fmla="*/ 14 w 22"/>
                <a:gd name="T3" fmla="*/ 6 h 16"/>
                <a:gd name="T4" fmla="*/ 4 w 22"/>
                <a:gd name="T5" fmla="*/ 9 h 16"/>
                <a:gd name="T6" fmla="*/ 0 w 22"/>
                <a:gd name="T7" fmla="*/ 14 h 16"/>
                <a:gd name="T8" fmla="*/ 0 w 22"/>
                <a:gd name="T9" fmla="*/ 16 h 16"/>
                <a:gd name="T10" fmla="*/ 22 w 22"/>
                <a:gd name="T11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16">
                  <a:moveTo>
                    <a:pt x="14" y="0"/>
                  </a:moveTo>
                  <a:cubicBezTo>
                    <a:pt x="14" y="6"/>
                    <a:pt x="14" y="6"/>
                    <a:pt x="14" y="6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2" y="10"/>
                    <a:pt x="0" y="12"/>
                    <a:pt x="0" y="14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22" y="16"/>
                    <a:pt x="22" y="16"/>
                    <a:pt x="22" y="16"/>
                  </a:cubicBezTo>
                </a:path>
              </a:pathLst>
            </a:custGeom>
            <a:noFill/>
            <a:ln w="14288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it-IT" dirty="0"/>
            </a:p>
          </p:txBody>
        </p:sp>
        <p:sp>
          <p:nvSpPr>
            <p:cNvPr id="71" name="Figura a mano libera 58">
              <a:extLst>
                <a:ext uri="{FF2B5EF4-FFF2-40B4-BE49-F238E27FC236}">
                  <a16:creationId xmlns:a16="http://schemas.microsoft.com/office/drawing/2014/main" id="{BF255C71-76E3-43C6-ACAD-968A65747AFA}"/>
                </a:ext>
              </a:extLst>
            </p:cNvPr>
            <p:cNvSpPr>
              <a:spLocks/>
            </p:cNvSpPr>
            <p:nvPr/>
          </p:nvSpPr>
          <p:spPr bwMode="auto">
            <a:xfrm>
              <a:off x="3563938" y="3181351"/>
              <a:ext cx="82550" cy="60325"/>
            </a:xfrm>
            <a:custGeom>
              <a:avLst/>
              <a:gdLst>
                <a:gd name="T0" fmla="*/ 8 w 22"/>
                <a:gd name="T1" fmla="*/ 0 h 16"/>
                <a:gd name="T2" fmla="*/ 8 w 22"/>
                <a:gd name="T3" fmla="*/ 6 h 16"/>
                <a:gd name="T4" fmla="*/ 18 w 22"/>
                <a:gd name="T5" fmla="*/ 9 h 16"/>
                <a:gd name="T6" fmla="*/ 22 w 22"/>
                <a:gd name="T7" fmla="*/ 14 h 16"/>
                <a:gd name="T8" fmla="*/ 22 w 22"/>
                <a:gd name="T9" fmla="*/ 16 h 16"/>
                <a:gd name="T10" fmla="*/ 0 w 22"/>
                <a:gd name="T11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16">
                  <a:moveTo>
                    <a:pt x="8" y="0"/>
                  </a:moveTo>
                  <a:cubicBezTo>
                    <a:pt x="8" y="6"/>
                    <a:pt x="8" y="6"/>
                    <a:pt x="8" y="6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0" y="10"/>
                    <a:pt x="22" y="12"/>
                    <a:pt x="22" y="14"/>
                  </a:cubicBezTo>
                  <a:cubicBezTo>
                    <a:pt x="22" y="16"/>
                    <a:pt x="22" y="16"/>
                    <a:pt x="22" y="16"/>
                  </a:cubicBezTo>
                  <a:cubicBezTo>
                    <a:pt x="0" y="16"/>
                    <a:pt x="0" y="16"/>
                    <a:pt x="0" y="16"/>
                  </a:cubicBezTo>
                </a:path>
              </a:pathLst>
            </a:custGeom>
            <a:noFill/>
            <a:ln w="14288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it-IT" dirty="0"/>
            </a:p>
          </p:txBody>
        </p:sp>
        <p:sp>
          <p:nvSpPr>
            <p:cNvPr id="72" name="Ovale 59">
              <a:extLst>
                <a:ext uri="{FF2B5EF4-FFF2-40B4-BE49-F238E27FC236}">
                  <a16:creationId xmlns:a16="http://schemas.microsoft.com/office/drawing/2014/main" id="{9B5E1CFF-611F-4CBC-811D-DC74BB3A97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27426" y="3090864"/>
              <a:ext cx="88900" cy="96838"/>
            </a:xfrm>
            <a:prstGeom prst="ellipse">
              <a:avLst/>
            </a:prstGeom>
            <a:noFill/>
            <a:ln w="14288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it-IT" dirty="0"/>
            </a:p>
          </p:txBody>
        </p:sp>
        <p:sp>
          <p:nvSpPr>
            <p:cNvPr id="73" name="Figura a mano libera 60">
              <a:extLst>
                <a:ext uri="{FF2B5EF4-FFF2-40B4-BE49-F238E27FC236}">
                  <a16:creationId xmlns:a16="http://schemas.microsoft.com/office/drawing/2014/main" id="{ACAEB91F-7C01-4604-ACA0-4DF83E3D7D4E}"/>
                </a:ext>
              </a:extLst>
            </p:cNvPr>
            <p:cNvSpPr>
              <a:spLocks/>
            </p:cNvSpPr>
            <p:nvPr/>
          </p:nvSpPr>
          <p:spPr bwMode="auto">
            <a:xfrm>
              <a:off x="3527426" y="3124201"/>
              <a:ext cx="88900" cy="15875"/>
            </a:xfrm>
            <a:custGeom>
              <a:avLst/>
              <a:gdLst>
                <a:gd name="T0" fmla="*/ 24 w 24"/>
                <a:gd name="T1" fmla="*/ 2 h 4"/>
                <a:gd name="T2" fmla="*/ 14 w 24"/>
                <a:gd name="T3" fmla="*/ 0 h 4"/>
                <a:gd name="T4" fmla="*/ 0 w 24"/>
                <a:gd name="T5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" h="4">
                  <a:moveTo>
                    <a:pt x="24" y="2"/>
                  </a:moveTo>
                  <a:cubicBezTo>
                    <a:pt x="22" y="4"/>
                    <a:pt x="16" y="4"/>
                    <a:pt x="14" y="0"/>
                  </a:cubicBezTo>
                  <a:cubicBezTo>
                    <a:pt x="10" y="4"/>
                    <a:pt x="3" y="4"/>
                    <a:pt x="0" y="1"/>
                  </a:cubicBezTo>
                </a:path>
              </a:pathLst>
            </a:custGeom>
            <a:noFill/>
            <a:ln w="14288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it-IT" dirty="0"/>
            </a:p>
          </p:txBody>
        </p:sp>
        <p:sp>
          <p:nvSpPr>
            <p:cNvPr id="74" name="Linea 61">
              <a:extLst>
                <a:ext uri="{FF2B5EF4-FFF2-40B4-BE49-F238E27FC236}">
                  <a16:creationId xmlns:a16="http://schemas.microsoft.com/office/drawing/2014/main" id="{6A39340B-5015-47EE-8C29-7584797568B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51226" y="3074989"/>
              <a:ext cx="38100" cy="3810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it-IT" dirty="0"/>
            </a:p>
          </p:txBody>
        </p:sp>
        <p:sp>
          <p:nvSpPr>
            <p:cNvPr id="75" name="Linea 62">
              <a:extLst>
                <a:ext uri="{FF2B5EF4-FFF2-40B4-BE49-F238E27FC236}">
                  <a16:creationId xmlns:a16="http://schemas.microsoft.com/office/drawing/2014/main" id="{42CEF3FB-0804-46AF-9702-0B33241149E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654426" y="3074989"/>
              <a:ext cx="38100" cy="3810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it-IT" dirty="0"/>
            </a:p>
          </p:txBody>
        </p:sp>
      </p:grpSp>
      <p:sp>
        <p:nvSpPr>
          <p:cNvPr id="44" name="Rettangolo: Angoli arrotondati 86">
            <a:extLst>
              <a:ext uri="{FF2B5EF4-FFF2-40B4-BE49-F238E27FC236}">
                <a16:creationId xmlns:a16="http://schemas.microsoft.com/office/drawing/2014/main" id="{005AA648-C729-4AC8-8F9E-224C580D9A11}"/>
              </a:ext>
            </a:extLst>
          </p:cNvPr>
          <p:cNvSpPr/>
          <p:nvPr/>
        </p:nvSpPr>
        <p:spPr>
          <a:xfrm>
            <a:off x="4454675" y="1989820"/>
            <a:ext cx="3908243" cy="198551"/>
          </a:xfrm>
          <a:prstGeom prst="roundRect">
            <a:avLst>
              <a:gd name="adj" fmla="val 50000"/>
            </a:avLst>
          </a:prstGeom>
          <a:solidFill>
            <a:srgbClr val="7BEBD8">
              <a:alpha val="29000"/>
            </a:srgbClr>
          </a:solidFill>
          <a:ln w="12700" cap="flat">
            <a:noFill/>
            <a:prstDash val="solid"/>
            <a:miter lim="800000"/>
            <a:headEnd/>
            <a:tailEnd/>
          </a:ln>
          <a:effectLst>
            <a:innerShdw blurRad="114300">
              <a:prstClr val="black">
                <a:alpha val="47000"/>
              </a:prstClr>
            </a:inn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rtl="0"/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45" name="Rettangolo: Angoli arrotondati 87">
            <a:extLst>
              <a:ext uri="{FF2B5EF4-FFF2-40B4-BE49-F238E27FC236}">
                <a16:creationId xmlns:a16="http://schemas.microsoft.com/office/drawing/2014/main" id="{85C6F67B-AFF0-422B-A52F-3212262A63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454678" y="1989789"/>
            <a:ext cx="1222147" cy="198551"/>
          </a:xfrm>
          <a:prstGeom prst="roundRect">
            <a:avLst>
              <a:gd name="adj" fmla="val 50000"/>
            </a:avLst>
          </a:prstGeom>
          <a:gradFill>
            <a:gsLst>
              <a:gs pos="1000">
                <a:srgbClr val="7CEFD8">
                  <a:alpha val="79000"/>
                </a:srgbClr>
              </a:gs>
              <a:gs pos="61000">
                <a:srgbClr val="6672E4">
                  <a:alpha val="84000"/>
                </a:srgbClr>
              </a:gs>
              <a:gs pos="98000">
                <a:srgbClr val="882BE5">
                  <a:alpha val="66000"/>
                </a:srgbClr>
              </a:gs>
            </a:gsLst>
            <a:lin ang="7200000" scaled="0"/>
          </a:gradFill>
          <a:ln w="12700" cap="flat">
            <a:noFill/>
            <a:prstDash val="solid"/>
            <a:miter lim="800000"/>
            <a:headEnd/>
            <a:tailEnd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rtl="0"/>
            <a:endParaRPr lang="it-IT" dirty="0">
              <a:solidFill>
                <a:schemeClr val="tx1"/>
              </a:solidFill>
            </a:endParaRPr>
          </a:p>
        </p:txBody>
      </p:sp>
      <p:grpSp>
        <p:nvGrpSpPr>
          <p:cNvPr id="77" name="Gruppo 76">
            <a:extLst>
              <a:ext uri="{FF2B5EF4-FFF2-40B4-BE49-F238E27FC236}">
                <a16:creationId xmlns:a16="http://schemas.microsoft.com/office/drawing/2014/main" id="{FEBF87E8-D971-4C27-85D5-CB83ECBF4C2A}"/>
              </a:ext>
            </a:extLst>
          </p:cNvPr>
          <p:cNvGrpSpPr/>
          <p:nvPr/>
        </p:nvGrpSpPr>
        <p:grpSpPr>
          <a:xfrm>
            <a:off x="3982034" y="2404940"/>
            <a:ext cx="272893" cy="314614"/>
            <a:chOff x="2686050" y="2895601"/>
            <a:chExt cx="330200" cy="346075"/>
          </a:xfrm>
        </p:grpSpPr>
        <p:sp>
          <p:nvSpPr>
            <p:cNvPr id="78" name="Ovale 309">
              <a:extLst>
                <a:ext uri="{FF2B5EF4-FFF2-40B4-BE49-F238E27FC236}">
                  <a16:creationId xmlns:a16="http://schemas.microsoft.com/office/drawing/2014/main" id="{10FB0CA6-C7F4-47A8-9DB7-FE8A429891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09875" y="2895601"/>
              <a:ext cx="82550" cy="82550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it-IT" dirty="0"/>
            </a:p>
          </p:txBody>
        </p:sp>
        <p:sp>
          <p:nvSpPr>
            <p:cNvPr id="79" name="Figura a mano libera 310">
              <a:extLst>
                <a:ext uri="{FF2B5EF4-FFF2-40B4-BE49-F238E27FC236}">
                  <a16:creationId xmlns:a16="http://schemas.microsoft.com/office/drawing/2014/main" id="{D306DD5C-BB63-4F1B-9C29-560FD2B31383}"/>
                </a:ext>
              </a:extLst>
            </p:cNvPr>
            <p:cNvSpPr>
              <a:spLocks/>
            </p:cNvSpPr>
            <p:nvPr/>
          </p:nvSpPr>
          <p:spPr bwMode="auto">
            <a:xfrm>
              <a:off x="2782888" y="2978151"/>
              <a:ext cx="134938" cy="66675"/>
            </a:xfrm>
            <a:custGeom>
              <a:avLst/>
              <a:gdLst>
                <a:gd name="T0" fmla="*/ 36 w 36"/>
                <a:gd name="T1" fmla="*/ 18 h 18"/>
                <a:gd name="T2" fmla="*/ 0 w 36"/>
                <a:gd name="T3" fmla="*/ 18 h 18"/>
                <a:gd name="T4" fmla="*/ 18 w 36"/>
                <a:gd name="T5" fmla="*/ 0 h 18"/>
                <a:gd name="T6" fmla="*/ 36 w 36"/>
                <a:gd name="T7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8">
                  <a:moveTo>
                    <a:pt x="36" y="18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0" y="8"/>
                    <a:pt x="8" y="0"/>
                    <a:pt x="18" y="0"/>
                  </a:cubicBezTo>
                  <a:cubicBezTo>
                    <a:pt x="28" y="0"/>
                    <a:pt x="36" y="8"/>
                    <a:pt x="36" y="18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it-IT" dirty="0"/>
            </a:p>
          </p:txBody>
        </p:sp>
        <p:sp>
          <p:nvSpPr>
            <p:cNvPr id="80" name="Ovale 311">
              <a:extLst>
                <a:ext uri="{FF2B5EF4-FFF2-40B4-BE49-F238E27FC236}">
                  <a16:creationId xmlns:a16="http://schemas.microsoft.com/office/drawing/2014/main" id="{711FDEF0-C582-499B-9E8C-FC3F7E1D94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08275" y="3128963"/>
              <a:ext cx="60325" cy="58738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it-IT" dirty="0"/>
            </a:p>
          </p:txBody>
        </p:sp>
        <p:sp>
          <p:nvSpPr>
            <p:cNvPr id="81" name="Figura a mano libera 312">
              <a:extLst>
                <a:ext uri="{FF2B5EF4-FFF2-40B4-BE49-F238E27FC236}">
                  <a16:creationId xmlns:a16="http://schemas.microsoft.com/office/drawing/2014/main" id="{3EB016AA-205B-44F0-984E-4BC2AEDF227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86050" y="3187701"/>
              <a:ext cx="104775" cy="53975"/>
            </a:xfrm>
            <a:custGeom>
              <a:avLst/>
              <a:gdLst>
                <a:gd name="T0" fmla="*/ 28 w 28"/>
                <a:gd name="T1" fmla="*/ 14 h 14"/>
                <a:gd name="T2" fmla="*/ 0 w 28"/>
                <a:gd name="T3" fmla="*/ 14 h 14"/>
                <a:gd name="T4" fmla="*/ 14 w 28"/>
                <a:gd name="T5" fmla="*/ 0 h 14"/>
                <a:gd name="T6" fmla="*/ 28 w 28"/>
                <a:gd name="T7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4">
                  <a:moveTo>
                    <a:pt x="28" y="14"/>
                  </a:moveTo>
                  <a:cubicBezTo>
                    <a:pt x="0" y="14"/>
                    <a:pt x="0" y="14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22" y="0"/>
                    <a:pt x="28" y="6"/>
                    <a:pt x="28" y="14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it-IT" dirty="0"/>
            </a:p>
          </p:txBody>
        </p:sp>
        <p:sp>
          <p:nvSpPr>
            <p:cNvPr id="82" name="Ovale 313">
              <a:extLst>
                <a:ext uri="{FF2B5EF4-FFF2-40B4-BE49-F238E27FC236}">
                  <a16:creationId xmlns:a16="http://schemas.microsoft.com/office/drawing/2014/main" id="{8A0D9769-6CA8-47F1-A31B-8523BEC697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3700" y="3128963"/>
              <a:ext cx="60325" cy="58738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it-IT" dirty="0"/>
            </a:p>
          </p:txBody>
        </p:sp>
        <p:sp>
          <p:nvSpPr>
            <p:cNvPr id="83" name="Figura a mano libera 314">
              <a:extLst>
                <a:ext uri="{FF2B5EF4-FFF2-40B4-BE49-F238E27FC236}">
                  <a16:creationId xmlns:a16="http://schemas.microsoft.com/office/drawing/2014/main" id="{B23DADB8-BDC0-4BBF-837D-1DC89A5E60F7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1475" y="3187701"/>
              <a:ext cx="104775" cy="53975"/>
            </a:xfrm>
            <a:custGeom>
              <a:avLst/>
              <a:gdLst>
                <a:gd name="T0" fmla="*/ 28 w 28"/>
                <a:gd name="T1" fmla="*/ 14 h 14"/>
                <a:gd name="T2" fmla="*/ 0 w 28"/>
                <a:gd name="T3" fmla="*/ 14 h 14"/>
                <a:gd name="T4" fmla="*/ 14 w 28"/>
                <a:gd name="T5" fmla="*/ 0 h 14"/>
                <a:gd name="T6" fmla="*/ 28 w 28"/>
                <a:gd name="T7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4">
                  <a:moveTo>
                    <a:pt x="28" y="14"/>
                  </a:moveTo>
                  <a:cubicBezTo>
                    <a:pt x="0" y="14"/>
                    <a:pt x="0" y="14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22" y="0"/>
                    <a:pt x="28" y="6"/>
                    <a:pt x="28" y="14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it-IT" dirty="0"/>
            </a:p>
          </p:txBody>
        </p:sp>
        <p:sp>
          <p:nvSpPr>
            <p:cNvPr id="84" name="Ovale 315">
              <a:extLst>
                <a:ext uri="{FF2B5EF4-FFF2-40B4-BE49-F238E27FC236}">
                  <a16:creationId xmlns:a16="http://schemas.microsoft.com/office/drawing/2014/main" id="{015AA7A1-A3D9-47C2-AEA8-D6796D57E2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3700" y="3128963"/>
              <a:ext cx="60325" cy="58738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it-IT" dirty="0"/>
            </a:p>
          </p:txBody>
        </p:sp>
        <p:sp>
          <p:nvSpPr>
            <p:cNvPr id="85" name="Figura a mano libera 316">
              <a:extLst>
                <a:ext uri="{FF2B5EF4-FFF2-40B4-BE49-F238E27FC236}">
                  <a16:creationId xmlns:a16="http://schemas.microsoft.com/office/drawing/2014/main" id="{119040F7-426B-440C-AECA-2D4CCB4A18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1475" y="3187701"/>
              <a:ext cx="104775" cy="53975"/>
            </a:xfrm>
            <a:custGeom>
              <a:avLst/>
              <a:gdLst>
                <a:gd name="T0" fmla="*/ 28 w 28"/>
                <a:gd name="T1" fmla="*/ 14 h 14"/>
                <a:gd name="T2" fmla="*/ 0 w 28"/>
                <a:gd name="T3" fmla="*/ 14 h 14"/>
                <a:gd name="T4" fmla="*/ 14 w 28"/>
                <a:gd name="T5" fmla="*/ 0 h 14"/>
                <a:gd name="T6" fmla="*/ 28 w 28"/>
                <a:gd name="T7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4">
                  <a:moveTo>
                    <a:pt x="28" y="14"/>
                  </a:moveTo>
                  <a:cubicBezTo>
                    <a:pt x="0" y="14"/>
                    <a:pt x="0" y="14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22" y="0"/>
                    <a:pt x="28" y="6"/>
                    <a:pt x="28" y="14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it-IT" dirty="0"/>
            </a:p>
          </p:txBody>
        </p:sp>
        <p:sp>
          <p:nvSpPr>
            <p:cNvPr id="86" name="Ovale 317">
              <a:extLst>
                <a:ext uri="{FF2B5EF4-FFF2-40B4-BE49-F238E27FC236}">
                  <a16:creationId xmlns:a16="http://schemas.microsoft.com/office/drawing/2014/main" id="{1F74C27D-F41A-4C4F-A4C8-3BD7507CD3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20988" y="3128963"/>
              <a:ext cx="60325" cy="58738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it-IT" dirty="0"/>
            </a:p>
          </p:txBody>
        </p:sp>
        <p:sp>
          <p:nvSpPr>
            <p:cNvPr id="87" name="Figura a mano libera 318">
              <a:extLst>
                <a:ext uri="{FF2B5EF4-FFF2-40B4-BE49-F238E27FC236}">
                  <a16:creationId xmlns:a16="http://schemas.microsoft.com/office/drawing/2014/main" id="{05777389-46F2-4DFE-930D-F1DA190EB5E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8763" y="3187701"/>
              <a:ext cx="104775" cy="53975"/>
            </a:xfrm>
            <a:custGeom>
              <a:avLst/>
              <a:gdLst>
                <a:gd name="T0" fmla="*/ 28 w 28"/>
                <a:gd name="T1" fmla="*/ 14 h 14"/>
                <a:gd name="T2" fmla="*/ 0 w 28"/>
                <a:gd name="T3" fmla="*/ 14 h 14"/>
                <a:gd name="T4" fmla="*/ 14 w 28"/>
                <a:gd name="T5" fmla="*/ 0 h 14"/>
                <a:gd name="T6" fmla="*/ 28 w 28"/>
                <a:gd name="T7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4">
                  <a:moveTo>
                    <a:pt x="28" y="14"/>
                  </a:moveTo>
                  <a:cubicBezTo>
                    <a:pt x="0" y="14"/>
                    <a:pt x="0" y="14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22" y="0"/>
                    <a:pt x="28" y="6"/>
                    <a:pt x="28" y="14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it-IT" dirty="0"/>
            </a:p>
          </p:txBody>
        </p:sp>
        <p:sp>
          <p:nvSpPr>
            <p:cNvPr id="88" name="Figura a mano libera 319">
              <a:extLst>
                <a:ext uri="{FF2B5EF4-FFF2-40B4-BE49-F238E27FC236}">
                  <a16:creationId xmlns:a16="http://schemas.microsoft.com/office/drawing/2014/main" id="{347E9DDB-F484-46DC-9BEC-5A51F464AA0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38438" y="3074988"/>
              <a:ext cx="225425" cy="15875"/>
            </a:xfrm>
            <a:custGeom>
              <a:avLst/>
              <a:gdLst>
                <a:gd name="T0" fmla="*/ 0 w 142"/>
                <a:gd name="T1" fmla="*/ 10 h 10"/>
                <a:gd name="T2" fmla="*/ 0 w 142"/>
                <a:gd name="T3" fmla="*/ 0 h 10"/>
                <a:gd name="T4" fmla="*/ 142 w 142"/>
                <a:gd name="T5" fmla="*/ 0 h 10"/>
                <a:gd name="T6" fmla="*/ 142 w 142"/>
                <a:gd name="T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2" h="10">
                  <a:moveTo>
                    <a:pt x="0" y="10"/>
                  </a:moveTo>
                  <a:lnTo>
                    <a:pt x="0" y="0"/>
                  </a:lnTo>
                  <a:lnTo>
                    <a:pt x="142" y="0"/>
                  </a:lnTo>
                  <a:lnTo>
                    <a:pt x="142" y="10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it-IT" dirty="0"/>
            </a:p>
          </p:txBody>
        </p:sp>
        <p:sp>
          <p:nvSpPr>
            <p:cNvPr id="89" name="Linea 320">
              <a:extLst>
                <a:ext uri="{FF2B5EF4-FFF2-40B4-BE49-F238E27FC236}">
                  <a16:creationId xmlns:a16="http://schemas.microsoft.com/office/drawing/2014/main" id="{F47C3B2C-C682-4A65-84F9-87FF09DFF1F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51150" y="3044826"/>
              <a:ext cx="0" cy="46038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it-IT" dirty="0"/>
            </a:p>
          </p:txBody>
        </p:sp>
      </p:grpSp>
      <p:sp>
        <p:nvSpPr>
          <p:cNvPr id="183" name="Ovale 309">
            <a:extLst>
              <a:ext uri="{FF2B5EF4-FFF2-40B4-BE49-F238E27FC236}">
                <a16:creationId xmlns:a16="http://schemas.microsoft.com/office/drawing/2014/main" id="{04F42017-CE7E-45D1-BAA3-81BA4236D0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97628" y="2618299"/>
            <a:ext cx="68333" cy="70085"/>
          </a:xfrm>
          <a:prstGeom prst="ellipse">
            <a:avLst/>
          </a:prstGeom>
          <a:noFill/>
          <a:ln w="14288" cap="rnd">
            <a:solidFill>
              <a:schemeClr val="bg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it-IT" dirty="0"/>
          </a:p>
        </p:txBody>
      </p:sp>
      <p:sp>
        <p:nvSpPr>
          <p:cNvPr id="184" name="Figura a mano libera 310">
            <a:extLst>
              <a:ext uri="{FF2B5EF4-FFF2-40B4-BE49-F238E27FC236}">
                <a16:creationId xmlns:a16="http://schemas.microsoft.com/office/drawing/2014/main" id="{96CD7E32-00DE-4722-85AC-F8FB2FF97E22}"/>
              </a:ext>
            </a:extLst>
          </p:cNvPr>
          <p:cNvSpPr>
            <a:spLocks/>
          </p:cNvSpPr>
          <p:nvPr/>
        </p:nvSpPr>
        <p:spPr bwMode="auto">
          <a:xfrm>
            <a:off x="4081608" y="2702832"/>
            <a:ext cx="111698" cy="56607"/>
          </a:xfrm>
          <a:custGeom>
            <a:avLst/>
            <a:gdLst>
              <a:gd name="T0" fmla="*/ 36 w 36"/>
              <a:gd name="T1" fmla="*/ 18 h 18"/>
              <a:gd name="T2" fmla="*/ 0 w 36"/>
              <a:gd name="T3" fmla="*/ 18 h 18"/>
              <a:gd name="T4" fmla="*/ 18 w 36"/>
              <a:gd name="T5" fmla="*/ 0 h 18"/>
              <a:gd name="T6" fmla="*/ 36 w 36"/>
              <a:gd name="T7" fmla="*/ 18 h 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6" h="18">
                <a:moveTo>
                  <a:pt x="36" y="18"/>
                </a:moveTo>
                <a:cubicBezTo>
                  <a:pt x="0" y="18"/>
                  <a:pt x="0" y="18"/>
                  <a:pt x="0" y="18"/>
                </a:cubicBezTo>
                <a:cubicBezTo>
                  <a:pt x="0" y="8"/>
                  <a:pt x="8" y="0"/>
                  <a:pt x="18" y="0"/>
                </a:cubicBezTo>
                <a:cubicBezTo>
                  <a:pt x="28" y="0"/>
                  <a:pt x="36" y="8"/>
                  <a:pt x="36" y="18"/>
                </a:cubicBezTo>
                <a:close/>
              </a:path>
            </a:pathLst>
          </a:custGeom>
          <a:noFill/>
          <a:ln w="14288" cap="rnd">
            <a:solidFill>
              <a:schemeClr val="bg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389669FF-762B-448C-A9A2-4958654D4C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994" y="2982681"/>
            <a:ext cx="3893820" cy="3139440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AA0EABE7-4805-4AD4-8707-9DD7DF405B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2996" y="2858620"/>
            <a:ext cx="3999202" cy="3718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8455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 di testo 2">
            <a:extLst>
              <a:ext uri="{FF2B5EF4-FFF2-40B4-BE49-F238E27FC236}">
                <a16:creationId xmlns:a16="http://schemas.microsoft.com/office/drawing/2014/main" id="{9436B850-15F2-41BC-A54E-6E0F332F011D}"/>
              </a:ext>
            </a:extLst>
          </p:cNvPr>
          <p:cNvSpPr txBox="1"/>
          <p:nvPr/>
        </p:nvSpPr>
        <p:spPr>
          <a:xfrm>
            <a:off x="1502864" y="363975"/>
            <a:ext cx="6597427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rtl="0"/>
            <a:r>
              <a:rPr lang="it-IT" sz="40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Progetto esistente: risultati</a:t>
            </a:r>
          </a:p>
        </p:txBody>
      </p:sp>
      <p:grpSp>
        <p:nvGrpSpPr>
          <p:cNvPr id="23" name="Gruppo 22" descr="Questa immagine è una forma astratta. ">
            <a:extLst>
              <a:ext uri="{FF2B5EF4-FFF2-40B4-BE49-F238E27FC236}">
                <a16:creationId xmlns:a16="http://schemas.microsoft.com/office/drawing/2014/main" id="{C5C1EC81-7459-4B76-B0C8-CF221BB21A2F}"/>
              </a:ext>
            </a:extLst>
          </p:cNvPr>
          <p:cNvGrpSpPr/>
          <p:nvPr/>
        </p:nvGrpSpPr>
        <p:grpSpPr>
          <a:xfrm>
            <a:off x="8710027" y="-2558875"/>
            <a:ext cx="8948964" cy="12105059"/>
            <a:chOff x="4855953" y="-2833465"/>
            <a:chExt cx="8948964" cy="12105059"/>
          </a:xfrm>
        </p:grpSpPr>
        <p:sp>
          <p:nvSpPr>
            <p:cNvPr id="20" name="Figura a mano libera 10">
              <a:extLst>
                <a:ext uri="{FF2B5EF4-FFF2-40B4-BE49-F238E27FC236}">
                  <a16:creationId xmlns:a16="http://schemas.microsoft.com/office/drawing/2014/main" id="{6067105C-8C4E-4F4D-AF25-4E9E7FEE0199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4855953" y="-2246936"/>
              <a:ext cx="8673602" cy="11518530"/>
            </a:xfrm>
            <a:custGeom>
              <a:avLst/>
              <a:gdLst>
                <a:gd name="T0" fmla="*/ 1166 w 2492"/>
                <a:gd name="T1" fmla="*/ 2419 h 3315"/>
                <a:gd name="T2" fmla="*/ 243 w 2492"/>
                <a:gd name="T3" fmla="*/ 912 h 3315"/>
                <a:gd name="T4" fmla="*/ 449 w 2492"/>
                <a:gd name="T5" fmla="*/ 15 h 3315"/>
                <a:gd name="T6" fmla="*/ 766 w 2492"/>
                <a:gd name="T7" fmla="*/ 302 h 3315"/>
                <a:gd name="T8" fmla="*/ 1651 w 2492"/>
                <a:gd name="T9" fmla="*/ 481 h 3315"/>
                <a:gd name="T10" fmla="*/ 2239 w 2492"/>
                <a:gd name="T11" fmla="*/ 1238 h 3315"/>
                <a:gd name="T12" fmla="*/ 2186 w 2492"/>
                <a:gd name="T13" fmla="*/ 2201 h 3315"/>
                <a:gd name="T14" fmla="*/ 2165 w 2492"/>
                <a:gd name="T15" fmla="*/ 2928 h 3315"/>
                <a:gd name="T16" fmla="*/ 1400 w 2492"/>
                <a:gd name="T17" fmla="*/ 3100 h 3315"/>
                <a:gd name="T18" fmla="*/ 1166 w 2492"/>
                <a:gd name="T19" fmla="*/ 2419 h 3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2" h="3315">
                  <a:moveTo>
                    <a:pt x="1166" y="2419"/>
                  </a:moveTo>
                  <a:cubicBezTo>
                    <a:pt x="1505" y="1277"/>
                    <a:pt x="486" y="1533"/>
                    <a:pt x="243" y="912"/>
                  </a:cubicBezTo>
                  <a:cubicBezTo>
                    <a:pt x="0" y="292"/>
                    <a:pt x="291" y="31"/>
                    <a:pt x="449" y="15"/>
                  </a:cubicBezTo>
                  <a:cubicBezTo>
                    <a:pt x="607" y="0"/>
                    <a:pt x="716" y="54"/>
                    <a:pt x="766" y="302"/>
                  </a:cubicBezTo>
                  <a:cubicBezTo>
                    <a:pt x="817" y="551"/>
                    <a:pt x="1312" y="508"/>
                    <a:pt x="1651" y="481"/>
                  </a:cubicBezTo>
                  <a:cubicBezTo>
                    <a:pt x="1989" y="454"/>
                    <a:pt x="2492" y="733"/>
                    <a:pt x="2239" y="1238"/>
                  </a:cubicBezTo>
                  <a:cubicBezTo>
                    <a:pt x="1986" y="1743"/>
                    <a:pt x="2000" y="1716"/>
                    <a:pt x="2186" y="2201"/>
                  </a:cubicBezTo>
                  <a:cubicBezTo>
                    <a:pt x="2372" y="2685"/>
                    <a:pt x="2165" y="2928"/>
                    <a:pt x="2165" y="2928"/>
                  </a:cubicBezTo>
                  <a:cubicBezTo>
                    <a:pt x="2165" y="2928"/>
                    <a:pt x="1791" y="3315"/>
                    <a:pt x="1400" y="3100"/>
                  </a:cubicBezTo>
                  <a:cubicBezTo>
                    <a:pt x="1008" y="2885"/>
                    <a:pt x="1166" y="2419"/>
                    <a:pt x="1166" y="2419"/>
                  </a:cubicBezTo>
                  <a:close/>
                </a:path>
              </a:pathLst>
            </a:custGeom>
            <a:gradFill>
              <a:gsLst>
                <a:gs pos="0">
                  <a:srgbClr val="80DEDE"/>
                </a:gs>
                <a:gs pos="53500">
                  <a:srgbClr val="85C1E7"/>
                </a:gs>
                <a:gs pos="100000">
                  <a:srgbClr val="878CFF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it-IT" dirty="0"/>
            </a:p>
          </p:txBody>
        </p:sp>
        <p:sp>
          <p:nvSpPr>
            <p:cNvPr id="21" name="Figura a mano libera 11">
              <a:extLst>
                <a:ext uri="{FF2B5EF4-FFF2-40B4-BE49-F238E27FC236}">
                  <a16:creationId xmlns:a16="http://schemas.microsoft.com/office/drawing/2014/main" id="{70B75532-3E3F-4E79-89ED-8E7671BB9C68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048022" y="-2833465"/>
              <a:ext cx="8756895" cy="10755934"/>
            </a:xfrm>
            <a:custGeom>
              <a:avLst/>
              <a:gdLst>
                <a:gd name="T0" fmla="*/ 1504 w 2516"/>
                <a:gd name="T1" fmla="*/ 2980 h 3095"/>
                <a:gd name="T2" fmla="*/ 2237 w 2516"/>
                <a:gd name="T3" fmla="*/ 2283 h 3095"/>
                <a:gd name="T4" fmla="*/ 1468 w 2516"/>
                <a:gd name="T5" fmla="*/ 1052 h 3095"/>
                <a:gd name="T6" fmla="*/ 979 w 2516"/>
                <a:gd name="T7" fmla="*/ 648 h 3095"/>
                <a:gd name="T8" fmla="*/ 411 w 2516"/>
                <a:gd name="T9" fmla="*/ 195 h 3095"/>
                <a:gd name="T10" fmla="*/ 397 w 2516"/>
                <a:gd name="T11" fmla="*/ 1117 h 3095"/>
                <a:gd name="T12" fmla="*/ 194 w 2516"/>
                <a:gd name="T13" fmla="*/ 1767 h 3095"/>
                <a:gd name="T14" fmla="*/ 866 w 2516"/>
                <a:gd name="T15" fmla="*/ 2349 h 3095"/>
                <a:gd name="T16" fmla="*/ 1275 w 2516"/>
                <a:gd name="T17" fmla="*/ 2766 h 3095"/>
                <a:gd name="T18" fmla="*/ 1504 w 2516"/>
                <a:gd name="T19" fmla="*/ 2980 h 3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16" h="3095">
                  <a:moveTo>
                    <a:pt x="1504" y="2980"/>
                  </a:moveTo>
                  <a:cubicBezTo>
                    <a:pt x="1504" y="2980"/>
                    <a:pt x="1958" y="3095"/>
                    <a:pt x="2237" y="2283"/>
                  </a:cubicBezTo>
                  <a:cubicBezTo>
                    <a:pt x="2516" y="1472"/>
                    <a:pt x="1745" y="1159"/>
                    <a:pt x="1468" y="1052"/>
                  </a:cubicBezTo>
                  <a:cubicBezTo>
                    <a:pt x="1191" y="945"/>
                    <a:pt x="1126" y="907"/>
                    <a:pt x="979" y="648"/>
                  </a:cubicBezTo>
                  <a:cubicBezTo>
                    <a:pt x="832" y="389"/>
                    <a:pt x="822" y="0"/>
                    <a:pt x="411" y="195"/>
                  </a:cubicBezTo>
                  <a:cubicBezTo>
                    <a:pt x="0" y="391"/>
                    <a:pt x="384" y="948"/>
                    <a:pt x="397" y="1117"/>
                  </a:cubicBezTo>
                  <a:cubicBezTo>
                    <a:pt x="411" y="1286"/>
                    <a:pt x="128" y="1580"/>
                    <a:pt x="194" y="1767"/>
                  </a:cubicBezTo>
                  <a:cubicBezTo>
                    <a:pt x="259" y="1954"/>
                    <a:pt x="273" y="2154"/>
                    <a:pt x="866" y="2349"/>
                  </a:cubicBezTo>
                  <a:cubicBezTo>
                    <a:pt x="866" y="2349"/>
                    <a:pt x="1186" y="2374"/>
                    <a:pt x="1275" y="2766"/>
                  </a:cubicBezTo>
                  <a:cubicBezTo>
                    <a:pt x="1275" y="2766"/>
                    <a:pt x="1340" y="2988"/>
                    <a:pt x="1504" y="2980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1000">
                  <a:srgbClr val="6672E4"/>
                </a:gs>
                <a:gs pos="100000">
                  <a:srgbClr val="882BE5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it-IT" dirty="0"/>
            </a:p>
          </p:txBody>
        </p:sp>
        <p:sp>
          <p:nvSpPr>
            <p:cNvPr id="22" name="Figura a mano libera 12">
              <a:extLst>
                <a:ext uri="{FF2B5EF4-FFF2-40B4-BE49-F238E27FC236}">
                  <a16:creationId xmlns:a16="http://schemas.microsoft.com/office/drawing/2014/main" id="{517F7404-4FD2-4A56-9BC1-55945A2E0042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218811" y="-1993836"/>
              <a:ext cx="7570428" cy="10122905"/>
            </a:xfrm>
            <a:custGeom>
              <a:avLst/>
              <a:gdLst>
                <a:gd name="T0" fmla="*/ 1896 w 2175"/>
                <a:gd name="T1" fmla="*/ 2283 h 2913"/>
                <a:gd name="T2" fmla="*/ 1467 w 2175"/>
                <a:gd name="T3" fmla="*/ 2913 h 2913"/>
                <a:gd name="T4" fmla="*/ 1250 w 2175"/>
                <a:gd name="T5" fmla="*/ 2849 h 2913"/>
                <a:gd name="T6" fmla="*/ 1016 w 2175"/>
                <a:gd name="T7" fmla="*/ 2168 h 2913"/>
                <a:gd name="T8" fmla="*/ 93 w 2175"/>
                <a:gd name="T9" fmla="*/ 661 h 2913"/>
                <a:gd name="T10" fmla="*/ 0 w 2175"/>
                <a:gd name="T11" fmla="*/ 238 h 2913"/>
                <a:gd name="T12" fmla="*/ 70 w 2175"/>
                <a:gd name="T13" fmla="*/ 195 h 2913"/>
                <a:gd name="T14" fmla="*/ 638 w 2175"/>
                <a:gd name="T15" fmla="*/ 648 h 2913"/>
                <a:gd name="T16" fmla="*/ 1127 w 2175"/>
                <a:gd name="T17" fmla="*/ 1052 h 2913"/>
                <a:gd name="T18" fmla="*/ 1896 w 2175"/>
                <a:gd name="T19" fmla="*/ 2283 h 2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75" h="2913">
                  <a:moveTo>
                    <a:pt x="1896" y="2283"/>
                  </a:moveTo>
                  <a:cubicBezTo>
                    <a:pt x="1770" y="2651"/>
                    <a:pt x="1607" y="2829"/>
                    <a:pt x="1467" y="2913"/>
                  </a:cubicBezTo>
                  <a:cubicBezTo>
                    <a:pt x="1397" y="2909"/>
                    <a:pt x="1324" y="2889"/>
                    <a:pt x="1250" y="2849"/>
                  </a:cubicBezTo>
                  <a:cubicBezTo>
                    <a:pt x="858" y="2634"/>
                    <a:pt x="1016" y="2168"/>
                    <a:pt x="1016" y="2168"/>
                  </a:cubicBezTo>
                  <a:cubicBezTo>
                    <a:pt x="1354" y="1026"/>
                    <a:pt x="336" y="1282"/>
                    <a:pt x="93" y="661"/>
                  </a:cubicBezTo>
                  <a:cubicBezTo>
                    <a:pt x="28" y="495"/>
                    <a:pt x="1" y="354"/>
                    <a:pt x="0" y="238"/>
                  </a:cubicBezTo>
                  <a:cubicBezTo>
                    <a:pt x="20" y="222"/>
                    <a:pt x="44" y="208"/>
                    <a:pt x="70" y="195"/>
                  </a:cubicBezTo>
                  <a:cubicBezTo>
                    <a:pt x="481" y="0"/>
                    <a:pt x="491" y="389"/>
                    <a:pt x="638" y="648"/>
                  </a:cubicBezTo>
                  <a:cubicBezTo>
                    <a:pt x="785" y="907"/>
                    <a:pt x="850" y="945"/>
                    <a:pt x="1127" y="1052"/>
                  </a:cubicBezTo>
                  <a:cubicBezTo>
                    <a:pt x="1404" y="1159"/>
                    <a:pt x="2175" y="1472"/>
                    <a:pt x="1896" y="2283"/>
                  </a:cubicBezTo>
                  <a:close/>
                </a:path>
              </a:pathLst>
            </a:custGeom>
            <a:gradFill>
              <a:gsLst>
                <a:gs pos="100000">
                  <a:srgbClr val="7CEFD8"/>
                </a:gs>
                <a:gs pos="19000">
                  <a:srgbClr val="6672E4"/>
                </a:gs>
                <a:gs pos="0">
                  <a:srgbClr val="882BE5"/>
                </a:gs>
              </a:gsLst>
              <a:lin ang="102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it-IT" dirty="0"/>
            </a:p>
          </p:txBody>
        </p:sp>
      </p:grpSp>
      <p:sp>
        <p:nvSpPr>
          <p:cNvPr id="25" name="Titolo 24" hidden="1">
            <a:extLst>
              <a:ext uri="{FF2B5EF4-FFF2-40B4-BE49-F238E27FC236}">
                <a16:creationId xmlns:a16="http://schemas.microsoft.com/office/drawing/2014/main" id="{24922840-A8AD-427F-889C-2B79CACC87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rtlCol="0"/>
          <a:lstStyle/>
          <a:p>
            <a:r>
              <a:rPr lang="it-IT" dirty="0"/>
              <a:t>Risorse umane diapositiva 10</a:t>
            </a:r>
          </a:p>
        </p:txBody>
      </p:sp>
      <p:grpSp>
        <p:nvGrpSpPr>
          <p:cNvPr id="12" name="Gruppo 11">
            <a:extLst>
              <a:ext uri="{FF2B5EF4-FFF2-40B4-BE49-F238E27FC236}">
                <a16:creationId xmlns:a16="http://schemas.microsoft.com/office/drawing/2014/main" id="{A337AC8C-D9D3-456A-8A59-D27EBD5444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22467" y="1828969"/>
            <a:ext cx="4201583" cy="2443733"/>
            <a:chOff x="518433" y="1661271"/>
            <a:chExt cx="4201583" cy="2443733"/>
          </a:xfrm>
        </p:grpSpPr>
        <p:sp>
          <p:nvSpPr>
            <p:cNvPr id="29" name="Rettangolo: Angoli arrotondati 5">
              <a:extLst>
                <a:ext uri="{FF2B5EF4-FFF2-40B4-BE49-F238E27FC236}">
                  <a16:creationId xmlns:a16="http://schemas.microsoft.com/office/drawing/2014/main" id="{D6A46282-0A70-47CE-987E-C866C40A55AB}"/>
                </a:ext>
              </a:extLst>
            </p:cNvPr>
            <p:cNvSpPr/>
            <p:nvPr/>
          </p:nvSpPr>
          <p:spPr>
            <a:xfrm>
              <a:off x="518433" y="1822122"/>
              <a:ext cx="443592" cy="232296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t-IT" dirty="0"/>
            </a:p>
          </p:txBody>
        </p:sp>
        <p:sp>
          <p:nvSpPr>
            <p:cNvPr id="28" name="Rettangolo 27">
              <a:extLst>
                <a:ext uri="{FF2B5EF4-FFF2-40B4-BE49-F238E27FC236}">
                  <a16:creationId xmlns:a16="http://schemas.microsoft.com/office/drawing/2014/main" id="{AEC51D2D-130D-448B-8CFD-B106D224808A}"/>
                </a:ext>
              </a:extLst>
            </p:cNvPr>
            <p:cNvSpPr/>
            <p:nvPr/>
          </p:nvSpPr>
          <p:spPr>
            <a:xfrm>
              <a:off x="1147101" y="1661271"/>
              <a:ext cx="2387959" cy="276999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/>
            <a:p>
              <a:pPr rtl="0"/>
              <a:r>
                <a:rPr lang="it-IT" dirty="0">
                  <a:latin typeface="Abadi" panose="020B0604020104020204" pitchFamily="34" charset="0"/>
                  <a:ea typeface="Calibri" panose="020F0502020204030204" pitchFamily="34" charset="0"/>
                </a:rPr>
                <a:t>3. Falsi positivi</a:t>
              </a:r>
              <a:endParaRPr lang="it-IT" sz="1600" i="1" dirty="0">
                <a:solidFill>
                  <a:srgbClr val="002060"/>
                </a:solidFill>
                <a:latin typeface="Abadi" panose="020B0604020104020204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6" name="Rettangolo 25">
              <a:extLst>
                <a:ext uri="{FF2B5EF4-FFF2-40B4-BE49-F238E27FC236}">
                  <a16:creationId xmlns:a16="http://schemas.microsoft.com/office/drawing/2014/main" id="{D463A773-8224-4FD0-BB36-CD5E2159F4F8}"/>
                </a:ext>
              </a:extLst>
            </p:cNvPr>
            <p:cNvSpPr/>
            <p:nvPr/>
          </p:nvSpPr>
          <p:spPr>
            <a:xfrm>
              <a:off x="1183821" y="3858783"/>
              <a:ext cx="3536195" cy="246221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/>
            <a:p>
              <a:pPr rtl="0"/>
              <a:endParaRPr lang="it-IT" sz="1600" i="1" dirty="0">
                <a:solidFill>
                  <a:srgbClr val="002060"/>
                </a:solidFill>
                <a:latin typeface="+mj-lt"/>
                <a:cs typeface="Segoe UI" panose="020B0502040204020203" pitchFamily="34" charset="0"/>
              </a:endParaRPr>
            </a:p>
          </p:txBody>
        </p:sp>
      </p:grpSp>
      <p:cxnSp>
        <p:nvCxnSpPr>
          <p:cNvPr id="31" name="Connettore diritto 30">
            <a:extLst>
              <a:ext uri="{FF2B5EF4-FFF2-40B4-BE49-F238E27FC236}">
                <a16:creationId xmlns:a16="http://schemas.microsoft.com/office/drawing/2014/main" id="{F3663E38-0C68-47BE-8C4D-4C647BB5EE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733192" y="140536"/>
            <a:ext cx="0" cy="635725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e 31">
            <a:extLst>
              <a:ext uri="{FF2B5EF4-FFF2-40B4-BE49-F238E27FC236}">
                <a16:creationId xmlns:a16="http://schemas.microsoft.com/office/drawing/2014/main" id="{2D8A34C9-608F-4D48-8BF9-B3F22CBB65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13852" y="569695"/>
            <a:ext cx="52754" cy="52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/>
          </a:p>
        </p:txBody>
      </p:sp>
      <p:sp>
        <p:nvSpPr>
          <p:cNvPr id="33" name="Ovale 32">
            <a:extLst>
              <a:ext uri="{FF2B5EF4-FFF2-40B4-BE49-F238E27FC236}">
                <a16:creationId xmlns:a16="http://schemas.microsoft.com/office/drawing/2014/main" id="{39F60F52-216A-4955-A091-EADCD61196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06815" y="5580422"/>
            <a:ext cx="52754" cy="52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/>
          </a:p>
        </p:txBody>
      </p:sp>
      <p:grpSp>
        <p:nvGrpSpPr>
          <p:cNvPr id="49" name="Gruppo 48">
            <a:extLst>
              <a:ext uri="{FF2B5EF4-FFF2-40B4-BE49-F238E27FC236}">
                <a16:creationId xmlns:a16="http://schemas.microsoft.com/office/drawing/2014/main" id="{6BA92399-E51E-47AB-A4FC-52C3213722F8}"/>
              </a:ext>
            </a:extLst>
          </p:cNvPr>
          <p:cNvGrpSpPr/>
          <p:nvPr/>
        </p:nvGrpSpPr>
        <p:grpSpPr>
          <a:xfrm>
            <a:off x="4146098" y="4988588"/>
            <a:ext cx="284701" cy="314614"/>
            <a:chOff x="4841875" y="2895601"/>
            <a:chExt cx="344488" cy="346075"/>
          </a:xfrm>
        </p:grpSpPr>
        <p:sp>
          <p:nvSpPr>
            <p:cNvPr id="50" name="Figura a mano libera 258">
              <a:extLst>
                <a:ext uri="{FF2B5EF4-FFF2-40B4-BE49-F238E27FC236}">
                  <a16:creationId xmlns:a16="http://schemas.microsoft.com/office/drawing/2014/main" id="{C36D8867-6776-4163-B932-F5C96B62AC04}"/>
                </a:ext>
              </a:extLst>
            </p:cNvPr>
            <p:cNvSpPr>
              <a:spLocks/>
            </p:cNvSpPr>
            <p:nvPr/>
          </p:nvSpPr>
          <p:spPr bwMode="auto">
            <a:xfrm>
              <a:off x="4914781" y="2895601"/>
              <a:ext cx="195262" cy="195263"/>
            </a:xfrm>
            <a:custGeom>
              <a:avLst/>
              <a:gdLst>
                <a:gd name="T0" fmla="*/ 52 w 52"/>
                <a:gd name="T1" fmla="*/ 26 h 52"/>
                <a:gd name="T2" fmla="*/ 26 w 52"/>
                <a:gd name="T3" fmla="*/ 52 h 52"/>
                <a:gd name="T4" fmla="*/ 0 w 52"/>
                <a:gd name="T5" fmla="*/ 25 h 52"/>
                <a:gd name="T6" fmla="*/ 25 w 52"/>
                <a:gd name="T7" fmla="*/ 0 h 52"/>
                <a:gd name="T8" fmla="*/ 26 w 52"/>
                <a:gd name="T9" fmla="*/ 0 h 52"/>
                <a:gd name="T10" fmla="*/ 52 w 52"/>
                <a:gd name="T11" fmla="*/ 26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2" h="52">
                  <a:moveTo>
                    <a:pt x="52" y="26"/>
                  </a:moveTo>
                  <a:cubicBezTo>
                    <a:pt x="52" y="40"/>
                    <a:pt x="40" y="52"/>
                    <a:pt x="26" y="52"/>
                  </a:cubicBezTo>
                  <a:cubicBezTo>
                    <a:pt x="12" y="52"/>
                    <a:pt x="0" y="40"/>
                    <a:pt x="0" y="25"/>
                  </a:cubicBezTo>
                  <a:cubicBezTo>
                    <a:pt x="0" y="11"/>
                    <a:pt x="11" y="1"/>
                    <a:pt x="25" y="0"/>
                  </a:cubicBezTo>
                  <a:cubicBezTo>
                    <a:pt x="25" y="0"/>
                    <a:pt x="26" y="0"/>
                    <a:pt x="26" y="0"/>
                  </a:cubicBezTo>
                  <a:cubicBezTo>
                    <a:pt x="40" y="0"/>
                    <a:pt x="52" y="11"/>
                    <a:pt x="52" y="26"/>
                  </a:cubicBezTo>
                  <a:close/>
                </a:path>
              </a:pathLst>
            </a:custGeom>
            <a:noFill/>
            <a:ln w="14288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it-IT" dirty="0"/>
            </a:p>
          </p:txBody>
        </p:sp>
        <p:sp>
          <p:nvSpPr>
            <p:cNvPr id="51" name="Figura a mano libera 259">
              <a:extLst>
                <a:ext uri="{FF2B5EF4-FFF2-40B4-BE49-F238E27FC236}">
                  <a16:creationId xmlns:a16="http://schemas.microsoft.com/office/drawing/2014/main" id="{957F1F67-75B0-4394-B150-55F81B5C5F38}"/>
                </a:ext>
              </a:extLst>
            </p:cNvPr>
            <p:cNvSpPr>
              <a:spLocks/>
            </p:cNvSpPr>
            <p:nvPr/>
          </p:nvSpPr>
          <p:spPr bwMode="auto">
            <a:xfrm>
              <a:off x="4957763" y="2895601"/>
              <a:ext cx="52388" cy="195263"/>
            </a:xfrm>
            <a:custGeom>
              <a:avLst/>
              <a:gdLst>
                <a:gd name="T0" fmla="*/ 14 w 14"/>
                <a:gd name="T1" fmla="*/ 0 h 52"/>
                <a:gd name="T2" fmla="*/ 14 w 14"/>
                <a:gd name="T3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4" h="52">
                  <a:moveTo>
                    <a:pt x="14" y="0"/>
                  </a:moveTo>
                  <a:cubicBezTo>
                    <a:pt x="0" y="15"/>
                    <a:pt x="0" y="34"/>
                    <a:pt x="14" y="52"/>
                  </a:cubicBezTo>
                </a:path>
              </a:pathLst>
            </a:custGeom>
            <a:noFill/>
            <a:ln w="14288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it-IT" dirty="0"/>
            </a:p>
          </p:txBody>
        </p:sp>
        <p:sp>
          <p:nvSpPr>
            <p:cNvPr id="52" name="Figura a mano libera 260">
              <a:extLst>
                <a:ext uri="{FF2B5EF4-FFF2-40B4-BE49-F238E27FC236}">
                  <a16:creationId xmlns:a16="http://schemas.microsoft.com/office/drawing/2014/main" id="{5C762F55-7E9B-45E9-898C-8D7B32B6C66B}"/>
                </a:ext>
              </a:extLst>
            </p:cNvPr>
            <p:cNvSpPr>
              <a:spLocks/>
            </p:cNvSpPr>
            <p:nvPr/>
          </p:nvSpPr>
          <p:spPr bwMode="auto">
            <a:xfrm>
              <a:off x="5018088" y="2895601"/>
              <a:ext cx="52388" cy="195263"/>
            </a:xfrm>
            <a:custGeom>
              <a:avLst/>
              <a:gdLst>
                <a:gd name="T0" fmla="*/ 0 w 14"/>
                <a:gd name="T1" fmla="*/ 0 h 52"/>
                <a:gd name="T2" fmla="*/ 0 w 14"/>
                <a:gd name="T3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4" h="52">
                  <a:moveTo>
                    <a:pt x="0" y="0"/>
                  </a:moveTo>
                  <a:cubicBezTo>
                    <a:pt x="14" y="15"/>
                    <a:pt x="14" y="34"/>
                    <a:pt x="0" y="52"/>
                  </a:cubicBezTo>
                </a:path>
              </a:pathLst>
            </a:custGeom>
            <a:noFill/>
            <a:ln w="14288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it-IT" dirty="0"/>
            </a:p>
          </p:txBody>
        </p:sp>
        <p:sp>
          <p:nvSpPr>
            <p:cNvPr id="53" name="Linea 261">
              <a:extLst>
                <a:ext uri="{FF2B5EF4-FFF2-40B4-BE49-F238E27FC236}">
                  <a16:creationId xmlns:a16="http://schemas.microsoft.com/office/drawing/2014/main" id="{A60CCF9D-8D1F-4D49-8F30-8067C84E3E7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32363" y="3044826"/>
              <a:ext cx="165100" cy="0"/>
            </a:xfrm>
            <a:prstGeom prst="line">
              <a:avLst/>
            </a:prstGeom>
            <a:noFill/>
            <a:ln w="14288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it-IT" dirty="0"/>
            </a:p>
          </p:txBody>
        </p:sp>
        <p:sp>
          <p:nvSpPr>
            <p:cNvPr id="54" name="Linea 262">
              <a:extLst>
                <a:ext uri="{FF2B5EF4-FFF2-40B4-BE49-F238E27FC236}">
                  <a16:creationId xmlns:a16="http://schemas.microsoft.com/office/drawing/2014/main" id="{C8C89276-62DB-4515-A233-275E26A4B58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32363" y="2940051"/>
              <a:ext cx="165100" cy="0"/>
            </a:xfrm>
            <a:prstGeom prst="line">
              <a:avLst/>
            </a:prstGeom>
            <a:noFill/>
            <a:ln w="14288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it-IT" dirty="0"/>
            </a:p>
          </p:txBody>
        </p:sp>
        <p:sp>
          <p:nvSpPr>
            <p:cNvPr id="55" name="Linea 263">
              <a:extLst>
                <a:ext uri="{FF2B5EF4-FFF2-40B4-BE49-F238E27FC236}">
                  <a16:creationId xmlns:a16="http://schemas.microsoft.com/office/drawing/2014/main" id="{15688A71-BFF1-4E17-A476-23B986FD0FA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16488" y="2992438"/>
              <a:ext cx="195263" cy="0"/>
            </a:xfrm>
            <a:prstGeom prst="line">
              <a:avLst/>
            </a:prstGeom>
            <a:noFill/>
            <a:ln w="14288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it-IT" dirty="0"/>
            </a:p>
          </p:txBody>
        </p:sp>
        <p:sp>
          <p:nvSpPr>
            <p:cNvPr id="56" name="Ovale 264">
              <a:extLst>
                <a:ext uri="{FF2B5EF4-FFF2-40B4-BE49-F238E27FC236}">
                  <a16:creationId xmlns:a16="http://schemas.microsoft.com/office/drawing/2014/main" id="{5AE85F91-0DEE-47D8-83DE-849CBD7254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64100" y="3105151"/>
              <a:ext cx="74613" cy="76200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it-IT" dirty="0"/>
            </a:p>
          </p:txBody>
        </p:sp>
        <p:sp>
          <p:nvSpPr>
            <p:cNvPr id="57" name="Ovale 265">
              <a:extLst>
                <a:ext uri="{FF2B5EF4-FFF2-40B4-BE49-F238E27FC236}">
                  <a16:creationId xmlns:a16="http://schemas.microsoft.com/office/drawing/2014/main" id="{B52EAB6E-0C87-4992-8CB3-14A427543C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76813" y="3105151"/>
              <a:ext cx="74613" cy="76200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it-IT" dirty="0"/>
            </a:p>
          </p:txBody>
        </p:sp>
        <p:sp>
          <p:nvSpPr>
            <p:cNvPr id="58" name="Ovale 266">
              <a:extLst>
                <a:ext uri="{FF2B5EF4-FFF2-40B4-BE49-F238E27FC236}">
                  <a16:creationId xmlns:a16="http://schemas.microsoft.com/office/drawing/2014/main" id="{074AF998-37A9-4040-964E-6B7BE7D4CF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9525" y="3105151"/>
              <a:ext cx="74613" cy="76200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it-IT" dirty="0"/>
            </a:p>
          </p:txBody>
        </p:sp>
        <p:sp>
          <p:nvSpPr>
            <p:cNvPr id="59" name="Figura a mano libera 267">
              <a:extLst>
                <a:ext uri="{FF2B5EF4-FFF2-40B4-BE49-F238E27FC236}">
                  <a16:creationId xmlns:a16="http://schemas.microsoft.com/office/drawing/2014/main" id="{004EC8D2-4B50-4F83-9B34-D497FD9769D0}"/>
                </a:ext>
              </a:extLst>
            </p:cNvPr>
            <p:cNvSpPr>
              <a:spLocks/>
            </p:cNvSpPr>
            <p:nvPr/>
          </p:nvSpPr>
          <p:spPr bwMode="auto">
            <a:xfrm>
              <a:off x="4841875" y="3181351"/>
              <a:ext cx="344488" cy="60325"/>
            </a:xfrm>
            <a:custGeom>
              <a:avLst/>
              <a:gdLst>
                <a:gd name="T0" fmla="*/ 76 w 92"/>
                <a:gd name="T1" fmla="*/ 0 h 16"/>
                <a:gd name="T2" fmla="*/ 61 w 92"/>
                <a:gd name="T3" fmla="*/ 11 h 16"/>
                <a:gd name="T4" fmla="*/ 46 w 92"/>
                <a:gd name="T5" fmla="*/ 0 h 16"/>
                <a:gd name="T6" fmla="*/ 31 w 92"/>
                <a:gd name="T7" fmla="*/ 11 h 16"/>
                <a:gd name="T8" fmla="*/ 16 w 92"/>
                <a:gd name="T9" fmla="*/ 0 h 16"/>
                <a:gd name="T10" fmla="*/ 0 w 92"/>
                <a:gd name="T11" fmla="*/ 16 h 16"/>
                <a:gd name="T12" fmla="*/ 92 w 92"/>
                <a:gd name="T13" fmla="*/ 16 h 16"/>
                <a:gd name="T14" fmla="*/ 76 w 92"/>
                <a:gd name="T15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2" h="16">
                  <a:moveTo>
                    <a:pt x="76" y="0"/>
                  </a:moveTo>
                  <a:cubicBezTo>
                    <a:pt x="69" y="0"/>
                    <a:pt x="63" y="4"/>
                    <a:pt x="61" y="11"/>
                  </a:cubicBezTo>
                  <a:cubicBezTo>
                    <a:pt x="59" y="4"/>
                    <a:pt x="53" y="0"/>
                    <a:pt x="46" y="0"/>
                  </a:cubicBezTo>
                  <a:cubicBezTo>
                    <a:pt x="39" y="0"/>
                    <a:pt x="33" y="4"/>
                    <a:pt x="31" y="11"/>
                  </a:cubicBezTo>
                  <a:cubicBezTo>
                    <a:pt x="29" y="4"/>
                    <a:pt x="23" y="0"/>
                    <a:pt x="16" y="0"/>
                  </a:cubicBezTo>
                  <a:cubicBezTo>
                    <a:pt x="7" y="0"/>
                    <a:pt x="0" y="8"/>
                    <a:pt x="0" y="16"/>
                  </a:cubicBezTo>
                  <a:cubicBezTo>
                    <a:pt x="92" y="16"/>
                    <a:pt x="92" y="16"/>
                    <a:pt x="92" y="16"/>
                  </a:cubicBezTo>
                  <a:cubicBezTo>
                    <a:pt x="92" y="8"/>
                    <a:pt x="85" y="0"/>
                    <a:pt x="76" y="0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it-IT" dirty="0"/>
            </a:p>
          </p:txBody>
        </p:sp>
      </p:grpSp>
      <p:grpSp>
        <p:nvGrpSpPr>
          <p:cNvPr id="41" name="Gruppo 40">
            <a:extLst>
              <a:ext uri="{FF2B5EF4-FFF2-40B4-BE49-F238E27FC236}">
                <a16:creationId xmlns:a16="http://schemas.microsoft.com/office/drawing/2014/main" id="{3516C89C-701B-45BE-A1EC-6D025D574550}"/>
              </a:ext>
            </a:extLst>
          </p:cNvPr>
          <p:cNvGrpSpPr/>
          <p:nvPr/>
        </p:nvGrpSpPr>
        <p:grpSpPr>
          <a:xfrm>
            <a:off x="4500607" y="1976934"/>
            <a:ext cx="3913667" cy="198582"/>
            <a:chOff x="1632854" y="3254304"/>
            <a:chExt cx="2424525" cy="88596"/>
          </a:xfrm>
        </p:grpSpPr>
        <p:sp>
          <p:nvSpPr>
            <p:cNvPr id="42" name="Rettangolo: Angoli arrotondati 89">
              <a:extLst>
                <a:ext uri="{FF2B5EF4-FFF2-40B4-BE49-F238E27FC236}">
                  <a16:creationId xmlns:a16="http://schemas.microsoft.com/office/drawing/2014/main" id="{8F67EA17-0D9A-44F4-9E79-596E3391D719}"/>
                </a:ext>
              </a:extLst>
            </p:cNvPr>
            <p:cNvSpPr/>
            <p:nvPr/>
          </p:nvSpPr>
          <p:spPr>
            <a:xfrm>
              <a:off x="1636214" y="3254318"/>
              <a:ext cx="2421165" cy="88582"/>
            </a:xfrm>
            <a:prstGeom prst="roundRect">
              <a:avLst>
                <a:gd name="adj" fmla="val 50000"/>
              </a:avLst>
            </a:prstGeom>
            <a:solidFill>
              <a:srgbClr val="7BEBD8">
                <a:alpha val="29000"/>
              </a:srgbClr>
            </a:solidFill>
            <a:ln w="12700" cap="flat">
              <a:noFill/>
              <a:prstDash val="solid"/>
              <a:miter lim="800000"/>
              <a:headEnd/>
              <a:tailEnd/>
            </a:ln>
            <a:effectLst>
              <a:innerShdw blurRad="114300">
                <a:prstClr val="black">
                  <a:alpha val="47000"/>
                </a:prstClr>
              </a:inn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rtl="0"/>
              <a:endParaRPr lang="it-IT" dirty="0">
                <a:solidFill>
                  <a:schemeClr val="tx1"/>
                </a:solidFill>
              </a:endParaRPr>
            </a:p>
          </p:txBody>
        </p:sp>
        <p:sp>
          <p:nvSpPr>
            <p:cNvPr id="43" name="Rettangolo: Angoli arrotondati 90">
              <a:extLst>
                <a:ext uri="{FF2B5EF4-FFF2-40B4-BE49-F238E27FC236}">
                  <a16:creationId xmlns:a16="http://schemas.microsoft.com/office/drawing/2014/main" id="{282FA756-5C0B-418B-BF6C-6FEC9591B9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632854" y="3254304"/>
              <a:ext cx="1081698" cy="88582"/>
            </a:xfrm>
            <a:prstGeom prst="roundRect">
              <a:avLst>
                <a:gd name="adj" fmla="val 50000"/>
              </a:avLst>
            </a:prstGeom>
            <a:gradFill>
              <a:gsLst>
                <a:gs pos="1000">
                  <a:srgbClr val="7CEFD8">
                    <a:alpha val="79000"/>
                  </a:srgbClr>
                </a:gs>
                <a:gs pos="61000">
                  <a:srgbClr val="6672E4">
                    <a:alpha val="84000"/>
                  </a:srgbClr>
                </a:gs>
                <a:gs pos="98000">
                  <a:srgbClr val="882BE5">
                    <a:alpha val="66000"/>
                  </a:srgbClr>
                </a:gs>
              </a:gsLst>
              <a:lin ang="72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rtl="0"/>
              <a:endParaRPr lang="it-IT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62" name="Gruppo 161">
            <a:extLst>
              <a:ext uri="{FF2B5EF4-FFF2-40B4-BE49-F238E27FC236}">
                <a16:creationId xmlns:a16="http://schemas.microsoft.com/office/drawing/2014/main" id="{3666B9C4-5CF6-470C-97F8-29F7629B97DA}"/>
              </a:ext>
            </a:extLst>
          </p:cNvPr>
          <p:cNvGrpSpPr/>
          <p:nvPr/>
        </p:nvGrpSpPr>
        <p:grpSpPr>
          <a:xfrm>
            <a:off x="3728356" y="1797150"/>
            <a:ext cx="593945" cy="587585"/>
            <a:chOff x="5459412" y="1395413"/>
            <a:chExt cx="1273175" cy="1271588"/>
          </a:xfrm>
        </p:grpSpPr>
        <p:sp>
          <p:nvSpPr>
            <p:cNvPr id="163" name="Ovale 26" descr="Questa immagine è un'icona di una persona che interagisce con tre persone.">
              <a:extLst>
                <a:ext uri="{FF2B5EF4-FFF2-40B4-BE49-F238E27FC236}">
                  <a16:creationId xmlns:a16="http://schemas.microsoft.com/office/drawing/2014/main" id="{3437BDCB-C57C-4AB0-A083-13841A33A1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59412" y="1395413"/>
              <a:ext cx="1273175" cy="1271588"/>
            </a:xfrm>
            <a:prstGeom prst="ellipse">
              <a:avLst/>
            </a:prstGeom>
            <a:gradFill>
              <a:gsLst>
                <a:gs pos="0">
                  <a:srgbClr val="7CEFD8"/>
                </a:gs>
                <a:gs pos="50000">
                  <a:srgbClr val="6672E4"/>
                </a:gs>
                <a:gs pos="100000">
                  <a:srgbClr val="882BE5"/>
                </a:gs>
              </a:gsLst>
              <a:lin ang="78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it-IT" dirty="0"/>
            </a:p>
          </p:txBody>
        </p:sp>
        <p:grpSp>
          <p:nvGrpSpPr>
            <p:cNvPr id="164" name="Gruppo 163">
              <a:extLst>
                <a:ext uri="{FF2B5EF4-FFF2-40B4-BE49-F238E27FC236}">
                  <a16:creationId xmlns:a16="http://schemas.microsoft.com/office/drawing/2014/main" id="{B156C043-CE85-4685-A4BC-4E7DC9BD69CC}"/>
                </a:ext>
              </a:extLst>
            </p:cNvPr>
            <p:cNvGrpSpPr/>
            <p:nvPr/>
          </p:nvGrpSpPr>
          <p:grpSpPr>
            <a:xfrm>
              <a:off x="5781290" y="1569642"/>
              <a:ext cx="584970" cy="674403"/>
              <a:chOff x="2686050" y="2895601"/>
              <a:chExt cx="330200" cy="346075"/>
            </a:xfrm>
          </p:grpSpPr>
          <p:sp>
            <p:nvSpPr>
              <p:cNvPr id="165" name="Ovale 309">
                <a:extLst>
                  <a:ext uri="{FF2B5EF4-FFF2-40B4-BE49-F238E27FC236}">
                    <a16:creationId xmlns:a16="http://schemas.microsoft.com/office/drawing/2014/main" id="{C5FA5568-3CCA-47A6-9B97-6EFD0BD94F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09875" y="2895601"/>
                <a:ext cx="82550" cy="82550"/>
              </a:xfrm>
              <a:prstGeom prst="ellipse">
                <a:avLst/>
              </a:pr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it-IT" dirty="0"/>
              </a:p>
            </p:txBody>
          </p:sp>
          <p:sp>
            <p:nvSpPr>
              <p:cNvPr id="166" name="Figura a mano libera 310">
                <a:extLst>
                  <a:ext uri="{FF2B5EF4-FFF2-40B4-BE49-F238E27FC236}">
                    <a16:creationId xmlns:a16="http://schemas.microsoft.com/office/drawing/2014/main" id="{EEB430A1-A5B2-40E7-AC46-CBE417ADC7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2888" y="2978151"/>
                <a:ext cx="134938" cy="66675"/>
              </a:xfrm>
              <a:custGeom>
                <a:avLst/>
                <a:gdLst>
                  <a:gd name="T0" fmla="*/ 36 w 36"/>
                  <a:gd name="T1" fmla="*/ 18 h 18"/>
                  <a:gd name="T2" fmla="*/ 0 w 36"/>
                  <a:gd name="T3" fmla="*/ 18 h 18"/>
                  <a:gd name="T4" fmla="*/ 18 w 36"/>
                  <a:gd name="T5" fmla="*/ 0 h 18"/>
                  <a:gd name="T6" fmla="*/ 36 w 36"/>
                  <a:gd name="T7" fmla="*/ 1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6" h="18">
                    <a:moveTo>
                      <a:pt x="36" y="18"/>
                    </a:moveTo>
                    <a:cubicBezTo>
                      <a:pt x="0" y="18"/>
                      <a:pt x="0" y="18"/>
                      <a:pt x="0" y="18"/>
                    </a:cubicBezTo>
                    <a:cubicBezTo>
                      <a:pt x="0" y="8"/>
                      <a:pt x="8" y="0"/>
                      <a:pt x="18" y="0"/>
                    </a:cubicBezTo>
                    <a:cubicBezTo>
                      <a:pt x="28" y="0"/>
                      <a:pt x="36" y="8"/>
                      <a:pt x="36" y="18"/>
                    </a:cubicBezTo>
                    <a:close/>
                  </a:path>
                </a:pathLst>
              </a:cu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it-IT" dirty="0"/>
              </a:p>
            </p:txBody>
          </p:sp>
          <p:sp>
            <p:nvSpPr>
              <p:cNvPr id="167" name="Ovale 311">
                <a:extLst>
                  <a:ext uri="{FF2B5EF4-FFF2-40B4-BE49-F238E27FC236}">
                    <a16:creationId xmlns:a16="http://schemas.microsoft.com/office/drawing/2014/main" id="{63BD2300-DF23-4D38-911F-1315F54EBE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08275" y="3128963"/>
                <a:ext cx="60325" cy="58738"/>
              </a:xfrm>
              <a:prstGeom prst="ellipse">
                <a:avLst/>
              </a:pr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it-IT" dirty="0"/>
              </a:p>
            </p:txBody>
          </p:sp>
          <p:sp>
            <p:nvSpPr>
              <p:cNvPr id="168" name="Figura a mano libera 312">
                <a:extLst>
                  <a:ext uri="{FF2B5EF4-FFF2-40B4-BE49-F238E27FC236}">
                    <a16:creationId xmlns:a16="http://schemas.microsoft.com/office/drawing/2014/main" id="{A5FA254D-C0E4-4C07-9149-92446AB0A7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86050" y="3187701"/>
                <a:ext cx="104775" cy="53975"/>
              </a:xfrm>
              <a:custGeom>
                <a:avLst/>
                <a:gdLst>
                  <a:gd name="T0" fmla="*/ 28 w 28"/>
                  <a:gd name="T1" fmla="*/ 14 h 14"/>
                  <a:gd name="T2" fmla="*/ 0 w 28"/>
                  <a:gd name="T3" fmla="*/ 14 h 14"/>
                  <a:gd name="T4" fmla="*/ 14 w 28"/>
                  <a:gd name="T5" fmla="*/ 0 h 14"/>
                  <a:gd name="T6" fmla="*/ 28 w 28"/>
                  <a:gd name="T7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" h="14">
                    <a:moveTo>
                      <a:pt x="28" y="14"/>
                    </a:moveTo>
                    <a:cubicBezTo>
                      <a:pt x="0" y="14"/>
                      <a:pt x="0" y="14"/>
                      <a:pt x="0" y="14"/>
                    </a:cubicBezTo>
                    <a:cubicBezTo>
                      <a:pt x="0" y="6"/>
                      <a:pt x="6" y="0"/>
                      <a:pt x="14" y="0"/>
                    </a:cubicBezTo>
                    <a:cubicBezTo>
                      <a:pt x="22" y="0"/>
                      <a:pt x="28" y="6"/>
                      <a:pt x="28" y="14"/>
                    </a:cubicBezTo>
                    <a:close/>
                  </a:path>
                </a:pathLst>
              </a:cu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it-IT" dirty="0"/>
              </a:p>
            </p:txBody>
          </p:sp>
          <p:sp>
            <p:nvSpPr>
              <p:cNvPr id="169" name="Ovale 313">
                <a:extLst>
                  <a:ext uri="{FF2B5EF4-FFF2-40B4-BE49-F238E27FC236}">
                    <a16:creationId xmlns:a16="http://schemas.microsoft.com/office/drawing/2014/main" id="{4C1F5468-A080-4199-B5FD-00FBAB4D99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33700" y="3128963"/>
                <a:ext cx="60325" cy="58738"/>
              </a:xfrm>
              <a:prstGeom prst="ellipse">
                <a:avLst/>
              </a:pr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it-IT" dirty="0"/>
              </a:p>
            </p:txBody>
          </p:sp>
          <p:sp>
            <p:nvSpPr>
              <p:cNvPr id="170" name="Figura a mano libera 314">
                <a:extLst>
                  <a:ext uri="{FF2B5EF4-FFF2-40B4-BE49-F238E27FC236}">
                    <a16:creationId xmlns:a16="http://schemas.microsoft.com/office/drawing/2014/main" id="{97736BFA-745B-403F-9B9D-15F0BF5A10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1475" y="3187701"/>
                <a:ext cx="104775" cy="53975"/>
              </a:xfrm>
              <a:custGeom>
                <a:avLst/>
                <a:gdLst>
                  <a:gd name="T0" fmla="*/ 28 w 28"/>
                  <a:gd name="T1" fmla="*/ 14 h 14"/>
                  <a:gd name="T2" fmla="*/ 0 w 28"/>
                  <a:gd name="T3" fmla="*/ 14 h 14"/>
                  <a:gd name="T4" fmla="*/ 14 w 28"/>
                  <a:gd name="T5" fmla="*/ 0 h 14"/>
                  <a:gd name="T6" fmla="*/ 28 w 28"/>
                  <a:gd name="T7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" h="14">
                    <a:moveTo>
                      <a:pt x="28" y="14"/>
                    </a:moveTo>
                    <a:cubicBezTo>
                      <a:pt x="0" y="14"/>
                      <a:pt x="0" y="14"/>
                      <a:pt x="0" y="14"/>
                    </a:cubicBezTo>
                    <a:cubicBezTo>
                      <a:pt x="0" y="6"/>
                      <a:pt x="6" y="0"/>
                      <a:pt x="14" y="0"/>
                    </a:cubicBezTo>
                    <a:cubicBezTo>
                      <a:pt x="22" y="0"/>
                      <a:pt x="28" y="6"/>
                      <a:pt x="28" y="14"/>
                    </a:cubicBezTo>
                    <a:close/>
                  </a:path>
                </a:pathLst>
              </a:cu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it-IT" dirty="0"/>
              </a:p>
            </p:txBody>
          </p:sp>
          <p:sp>
            <p:nvSpPr>
              <p:cNvPr id="171" name="Ovale 315">
                <a:extLst>
                  <a:ext uri="{FF2B5EF4-FFF2-40B4-BE49-F238E27FC236}">
                    <a16:creationId xmlns:a16="http://schemas.microsoft.com/office/drawing/2014/main" id="{746FDB57-4029-4FAE-BEED-708407D871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33700" y="3128963"/>
                <a:ext cx="60325" cy="58738"/>
              </a:xfrm>
              <a:prstGeom prst="ellipse">
                <a:avLst/>
              </a:pr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it-IT" dirty="0"/>
              </a:p>
            </p:txBody>
          </p:sp>
          <p:sp>
            <p:nvSpPr>
              <p:cNvPr id="172" name="Figura a mano libera 316">
                <a:extLst>
                  <a:ext uri="{FF2B5EF4-FFF2-40B4-BE49-F238E27FC236}">
                    <a16:creationId xmlns:a16="http://schemas.microsoft.com/office/drawing/2014/main" id="{BAC6AE4C-82D0-42C8-A41E-CEDB3F5B76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1475" y="3187701"/>
                <a:ext cx="104775" cy="53975"/>
              </a:xfrm>
              <a:custGeom>
                <a:avLst/>
                <a:gdLst>
                  <a:gd name="T0" fmla="*/ 28 w 28"/>
                  <a:gd name="T1" fmla="*/ 14 h 14"/>
                  <a:gd name="T2" fmla="*/ 0 w 28"/>
                  <a:gd name="T3" fmla="*/ 14 h 14"/>
                  <a:gd name="T4" fmla="*/ 14 w 28"/>
                  <a:gd name="T5" fmla="*/ 0 h 14"/>
                  <a:gd name="T6" fmla="*/ 28 w 28"/>
                  <a:gd name="T7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" h="14">
                    <a:moveTo>
                      <a:pt x="28" y="14"/>
                    </a:moveTo>
                    <a:cubicBezTo>
                      <a:pt x="0" y="14"/>
                      <a:pt x="0" y="14"/>
                      <a:pt x="0" y="14"/>
                    </a:cubicBezTo>
                    <a:cubicBezTo>
                      <a:pt x="0" y="6"/>
                      <a:pt x="6" y="0"/>
                      <a:pt x="14" y="0"/>
                    </a:cubicBezTo>
                    <a:cubicBezTo>
                      <a:pt x="22" y="0"/>
                      <a:pt x="28" y="6"/>
                      <a:pt x="28" y="14"/>
                    </a:cubicBezTo>
                    <a:close/>
                  </a:path>
                </a:pathLst>
              </a:cu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it-IT" dirty="0"/>
              </a:p>
            </p:txBody>
          </p:sp>
          <p:sp>
            <p:nvSpPr>
              <p:cNvPr id="173" name="Ovale 317">
                <a:extLst>
                  <a:ext uri="{FF2B5EF4-FFF2-40B4-BE49-F238E27FC236}">
                    <a16:creationId xmlns:a16="http://schemas.microsoft.com/office/drawing/2014/main" id="{0A6845C5-27BD-4AE6-AFC3-84D9C74F63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20988" y="3128963"/>
                <a:ext cx="60325" cy="58738"/>
              </a:xfrm>
              <a:prstGeom prst="ellipse">
                <a:avLst/>
              </a:pr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it-IT" dirty="0"/>
              </a:p>
            </p:txBody>
          </p:sp>
          <p:sp>
            <p:nvSpPr>
              <p:cNvPr id="174" name="Figura a mano libera 318">
                <a:extLst>
                  <a:ext uri="{FF2B5EF4-FFF2-40B4-BE49-F238E27FC236}">
                    <a16:creationId xmlns:a16="http://schemas.microsoft.com/office/drawing/2014/main" id="{4D2350DC-2D1C-492D-8A7B-7FEA1E7A6B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98763" y="3187701"/>
                <a:ext cx="104775" cy="53975"/>
              </a:xfrm>
              <a:custGeom>
                <a:avLst/>
                <a:gdLst>
                  <a:gd name="T0" fmla="*/ 28 w 28"/>
                  <a:gd name="T1" fmla="*/ 14 h 14"/>
                  <a:gd name="T2" fmla="*/ 0 w 28"/>
                  <a:gd name="T3" fmla="*/ 14 h 14"/>
                  <a:gd name="T4" fmla="*/ 14 w 28"/>
                  <a:gd name="T5" fmla="*/ 0 h 14"/>
                  <a:gd name="T6" fmla="*/ 28 w 28"/>
                  <a:gd name="T7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" h="14">
                    <a:moveTo>
                      <a:pt x="28" y="14"/>
                    </a:moveTo>
                    <a:cubicBezTo>
                      <a:pt x="0" y="14"/>
                      <a:pt x="0" y="14"/>
                      <a:pt x="0" y="14"/>
                    </a:cubicBezTo>
                    <a:cubicBezTo>
                      <a:pt x="0" y="6"/>
                      <a:pt x="6" y="0"/>
                      <a:pt x="14" y="0"/>
                    </a:cubicBezTo>
                    <a:cubicBezTo>
                      <a:pt x="22" y="0"/>
                      <a:pt x="28" y="6"/>
                      <a:pt x="28" y="14"/>
                    </a:cubicBezTo>
                    <a:close/>
                  </a:path>
                </a:pathLst>
              </a:cu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it-IT" dirty="0"/>
              </a:p>
            </p:txBody>
          </p:sp>
          <p:sp>
            <p:nvSpPr>
              <p:cNvPr id="175" name="Figura a mano libera 319">
                <a:extLst>
                  <a:ext uri="{FF2B5EF4-FFF2-40B4-BE49-F238E27FC236}">
                    <a16:creationId xmlns:a16="http://schemas.microsoft.com/office/drawing/2014/main" id="{6BE1AD4E-614F-4D28-B152-655CEB41A0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38438" y="3074988"/>
                <a:ext cx="225425" cy="15875"/>
              </a:xfrm>
              <a:custGeom>
                <a:avLst/>
                <a:gdLst>
                  <a:gd name="T0" fmla="*/ 0 w 142"/>
                  <a:gd name="T1" fmla="*/ 10 h 10"/>
                  <a:gd name="T2" fmla="*/ 0 w 142"/>
                  <a:gd name="T3" fmla="*/ 0 h 10"/>
                  <a:gd name="T4" fmla="*/ 142 w 142"/>
                  <a:gd name="T5" fmla="*/ 0 h 10"/>
                  <a:gd name="T6" fmla="*/ 142 w 142"/>
                  <a:gd name="T7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2" h="10">
                    <a:moveTo>
                      <a:pt x="0" y="10"/>
                    </a:moveTo>
                    <a:lnTo>
                      <a:pt x="0" y="0"/>
                    </a:lnTo>
                    <a:lnTo>
                      <a:pt x="142" y="0"/>
                    </a:lnTo>
                    <a:lnTo>
                      <a:pt x="142" y="10"/>
                    </a:lnTo>
                  </a:path>
                </a:pathLst>
              </a:cu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it-IT" dirty="0"/>
              </a:p>
            </p:txBody>
          </p:sp>
          <p:sp>
            <p:nvSpPr>
              <p:cNvPr id="176" name="Linea 320">
                <a:extLst>
                  <a:ext uri="{FF2B5EF4-FFF2-40B4-BE49-F238E27FC236}">
                    <a16:creationId xmlns:a16="http://schemas.microsoft.com/office/drawing/2014/main" id="{287178F5-F9EF-4E20-A7B4-77D34210E5E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51150" y="3044826"/>
                <a:ext cx="0" cy="46038"/>
              </a:xfrm>
              <a:prstGeom prst="line">
                <a:avLst/>
              </a:pr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it-IT" dirty="0"/>
              </a:p>
            </p:txBody>
          </p:sp>
        </p:grpSp>
      </p:grpSp>
      <p:grpSp>
        <p:nvGrpSpPr>
          <p:cNvPr id="77" name="Gruppo 76">
            <a:extLst>
              <a:ext uri="{FF2B5EF4-FFF2-40B4-BE49-F238E27FC236}">
                <a16:creationId xmlns:a16="http://schemas.microsoft.com/office/drawing/2014/main" id="{FEBF87E8-D971-4C27-85D5-CB83ECBF4C2A}"/>
              </a:ext>
            </a:extLst>
          </p:cNvPr>
          <p:cNvGrpSpPr/>
          <p:nvPr/>
        </p:nvGrpSpPr>
        <p:grpSpPr>
          <a:xfrm>
            <a:off x="3982034" y="2404940"/>
            <a:ext cx="272893" cy="314614"/>
            <a:chOff x="2686050" y="2895601"/>
            <a:chExt cx="330200" cy="346075"/>
          </a:xfrm>
        </p:grpSpPr>
        <p:sp>
          <p:nvSpPr>
            <p:cNvPr id="78" name="Ovale 309">
              <a:extLst>
                <a:ext uri="{FF2B5EF4-FFF2-40B4-BE49-F238E27FC236}">
                  <a16:creationId xmlns:a16="http://schemas.microsoft.com/office/drawing/2014/main" id="{10FB0CA6-C7F4-47A8-9DB7-FE8A429891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09875" y="2895601"/>
              <a:ext cx="82550" cy="82550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it-IT" dirty="0"/>
            </a:p>
          </p:txBody>
        </p:sp>
        <p:sp>
          <p:nvSpPr>
            <p:cNvPr id="79" name="Figura a mano libera 310">
              <a:extLst>
                <a:ext uri="{FF2B5EF4-FFF2-40B4-BE49-F238E27FC236}">
                  <a16:creationId xmlns:a16="http://schemas.microsoft.com/office/drawing/2014/main" id="{D306DD5C-BB63-4F1B-9C29-560FD2B31383}"/>
                </a:ext>
              </a:extLst>
            </p:cNvPr>
            <p:cNvSpPr>
              <a:spLocks/>
            </p:cNvSpPr>
            <p:nvPr/>
          </p:nvSpPr>
          <p:spPr bwMode="auto">
            <a:xfrm>
              <a:off x="2782888" y="2978151"/>
              <a:ext cx="134938" cy="66675"/>
            </a:xfrm>
            <a:custGeom>
              <a:avLst/>
              <a:gdLst>
                <a:gd name="T0" fmla="*/ 36 w 36"/>
                <a:gd name="T1" fmla="*/ 18 h 18"/>
                <a:gd name="T2" fmla="*/ 0 w 36"/>
                <a:gd name="T3" fmla="*/ 18 h 18"/>
                <a:gd name="T4" fmla="*/ 18 w 36"/>
                <a:gd name="T5" fmla="*/ 0 h 18"/>
                <a:gd name="T6" fmla="*/ 36 w 36"/>
                <a:gd name="T7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8">
                  <a:moveTo>
                    <a:pt x="36" y="18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0" y="8"/>
                    <a:pt x="8" y="0"/>
                    <a:pt x="18" y="0"/>
                  </a:cubicBezTo>
                  <a:cubicBezTo>
                    <a:pt x="28" y="0"/>
                    <a:pt x="36" y="8"/>
                    <a:pt x="36" y="18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it-IT" dirty="0"/>
            </a:p>
          </p:txBody>
        </p:sp>
        <p:sp>
          <p:nvSpPr>
            <p:cNvPr id="80" name="Ovale 311">
              <a:extLst>
                <a:ext uri="{FF2B5EF4-FFF2-40B4-BE49-F238E27FC236}">
                  <a16:creationId xmlns:a16="http://schemas.microsoft.com/office/drawing/2014/main" id="{711FDEF0-C582-499B-9E8C-FC3F7E1D94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08275" y="3128963"/>
              <a:ext cx="60325" cy="58738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it-IT" dirty="0"/>
            </a:p>
          </p:txBody>
        </p:sp>
        <p:sp>
          <p:nvSpPr>
            <p:cNvPr id="81" name="Figura a mano libera 312">
              <a:extLst>
                <a:ext uri="{FF2B5EF4-FFF2-40B4-BE49-F238E27FC236}">
                  <a16:creationId xmlns:a16="http://schemas.microsoft.com/office/drawing/2014/main" id="{3EB016AA-205B-44F0-984E-4BC2AEDF227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86050" y="3187701"/>
              <a:ext cx="104775" cy="53975"/>
            </a:xfrm>
            <a:custGeom>
              <a:avLst/>
              <a:gdLst>
                <a:gd name="T0" fmla="*/ 28 w 28"/>
                <a:gd name="T1" fmla="*/ 14 h 14"/>
                <a:gd name="T2" fmla="*/ 0 w 28"/>
                <a:gd name="T3" fmla="*/ 14 h 14"/>
                <a:gd name="T4" fmla="*/ 14 w 28"/>
                <a:gd name="T5" fmla="*/ 0 h 14"/>
                <a:gd name="T6" fmla="*/ 28 w 28"/>
                <a:gd name="T7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4">
                  <a:moveTo>
                    <a:pt x="28" y="14"/>
                  </a:moveTo>
                  <a:cubicBezTo>
                    <a:pt x="0" y="14"/>
                    <a:pt x="0" y="14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22" y="0"/>
                    <a:pt x="28" y="6"/>
                    <a:pt x="28" y="14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it-IT" dirty="0"/>
            </a:p>
          </p:txBody>
        </p:sp>
        <p:sp>
          <p:nvSpPr>
            <p:cNvPr id="82" name="Ovale 313">
              <a:extLst>
                <a:ext uri="{FF2B5EF4-FFF2-40B4-BE49-F238E27FC236}">
                  <a16:creationId xmlns:a16="http://schemas.microsoft.com/office/drawing/2014/main" id="{8A0D9769-6CA8-47F1-A31B-8523BEC697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3700" y="3128963"/>
              <a:ext cx="60325" cy="58738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it-IT" dirty="0"/>
            </a:p>
          </p:txBody>
        </p:sp>
        <p:sp>
          <p:nvSpPr>
            <p:cNvPr id="83" name="Figura a mano libera 314">
              <a:extLst>
                <a:ext uri="{FF2B5EF4-FFF2-40B4-BE49-F238E27FC236}">
                  <a16:creationId xmlns:a16="http://schemas.microsoft.com/office/drawing/2014/main" id="{B23DADB8-BDC0-4BBF-837D-1DC89A5E60F7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1475" y="3187701"/>
              <a:ext cx="104775" cy="53975"/>
            </a:xfrm>
            <a:custGeom>
              <a:avLst/>
              <a:gdLst>
                <a:gd name="T0" fmla="*/ 28 w 28"/>
                <a:gd name="T1" fmla="*/ 14 h 14"/>
                <a:gd name="T2" fmla="*/ 0 w 28"/>
                <a:gd name="T3" fmla="*/ 14 h 14"/>
                <a:gd name="T4" fmla="*/ 14 w 28"/>
                <a:gd name="T5" fmla="*/ 0 h 14"/>
                <a:gd name="T6" fmla="*/ 28 w 28"/>
                <a:gd name="T7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4">
                  <a:moveTo>
                    <a:pt x="28" y="14"/>
                  </a:moveTo>
                  <a:cubicBezTo>
                    <a:pt x="0" y="14"/>
                    <a:pt x="0" y="14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22" y="0"/>
                    <a:pt x="28" y="6"/>
                    <a:pt x="28" y="14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it-IT" dirty="0"/>
            </a:p>
          </p:txBody>
        </p:sp>
        <p:sp>
          <p:nvSpPr>
            <p:cNvPr id="84" name="Ovale 315">
              <a:extLst>
                <a:ext uri="{FF2B5EF4-FFF2-40B4-BE49-F238E27FC236}">
                  <a16:creationId xmlns:a16="http://schemas.microsoft.com/office/drawing/2014/main" id="{015AA7A1-A3D9-47C2-AEA8-D6796D57E2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3700" y="3128963"/>
              <a:ext cx="60325" cy="58738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it-IT" dirty="0"/>
            </a:p>
          </p:txBody>
        </p:sp>
        <p:sp>
          <p:nvSpPr>
            <p:cNvPr id="85" name="Figura a mano libera 316">
              <a:extLst>
                <a:ext uri="{FF2B5EF4-FFF2-40B4-BE49-F238E27FC236}">
                  <a16:creationId xmlns:a16="http://schemas.microsoft.com/office/drawing/2014/main" id="{119040F7-426B-440C-AECA-2D4CCB4A18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1475" y="3187701"/>
              <a:ext cx="104775" cy="53975"/>
            </a:xfrm>
            <a:custGeom>
              <a:avLst/>
              <a:gdLst>
                <a:gd name="T0" fmla="*/ 28 w 28"/>
                <a:gd name="T1" fmla="*/ 14 h 14"/>
                <a:gd name="T2" fmla="*/ 0 w 28"/>
                <a:gd name="T3" fmla="*/ 14 h 14"/>
                <a:gd name="T4" fmla="*/ 14 w 28"/>
                <a:gd name="T5" fmla="*/ 0 h 14"/>
                <a:gd name="T6" fmla="*/ 28 w 28"/>
                <a:gd name="T7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4">
                  <a:moveTo>
                    <a:pt x="28" y="14"/>
                  </a:moveTo>
                  <a:cubicBezTo>
                    <a:pt x="0" y="14"/>
                    <a:pt x="0" y="14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22" y="0"/>
                    <a:pt x="28" y="6"/>
                    <a:pt x="28" y="14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it-IT" dirty="0"/>
            </a:p>
          </p:txBody>
        </p:sp>
        <p:sp>
          <p:nvSpPr>
            <p:cNvPr id="86" name="Ovale 317">
              <a:extLst>
                <a:ext uri="{FF2B5EF4-FFF2-40B4-BE49-F238E27FC236}">
                  <a16:creationId xmlns:a16="http://schemas.microsoft.com/office/drawing/2014/main" id="{1F74C27D-F41A-4C4F-A4C8-3BD7507CD3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20988" y="3128963"/>
              <a:ext cx="60325" cy="58738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it-IT" dirty="0"/>
            </a:p>
          </p:txBody>
        </p:sp>
        <p:sp>
          <p:nvSpPr>
            <p:cNvPr id="87" name="Figura a mano libera 318">
              <a:extLst>
                <a:ext uri="{FF2B5EF4-FFF2-40B4-BE49-F238E27FC236}">
                  <a16:creationId xmlns:a16="http://schemas.microsoft.com/office/drawing/2014/main" id="{05777389-46F2-4DFE-930D-F1DA190EB5E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8763" y="3187701"/>
              <a:ext cx="104775" cy="53975"/>
            </a:xfrm>
            <a:custGeom>
              <a:avLst/>
              <a:gdLst>
                <a:gd name="T0" fmla="*/ 28 w 28"/>
                <a:gd name="T1" fmla="*/ 14 h 14"/>
                <a:gd name="T2" fmla="*/ 0 w 28"/>
                <a:gd name="T3" fmla="*/ 14 h 14"/>
                <a:gd name="T4" fmla="*/ 14 w 28"/>
                <a:gd name="T5" fmla="*/ 0 h 14"/>
                <a:gd name="T6" fmla="*/ 28 w 28"/>
                <a:gd name="T7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4">
                  <a:moveTo>
                    <a:pt x="28" y="14"/>
                  </a:moveTo>
                  <a:cubicBezTo>
                    <a:pt x="0" y="14"/>
                    <a:pt x="0" y="14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22" y="0"/>
                    <a:pt x="28" y="6"/>
                    <a:pt x="28" y="14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it-IT" dirty="0"/>
            </a:p>
          </p:txBody>
        </p:sp>
        <p:sp>
          <p:nvSpPr>
            <p:cNvPr id="88" name="Figura a mano libera 319">
              <a:extLst>
                <a:ext uri="{FF2B5EF4-FFF2-40B4-BE49-F238E27FC236}">
                  <a16:creationId xmlns:a16="http://schemas.microsoft.com/office/drawing/2014/main" id="{347E9DDB-F484-46DC-9BEC-5A51F464AA0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38438" y="3074988"/>
              <a:ext cx="225425" cy="15875"/>
            </a:xfrm>
            <a:custGeom>
              <a:avLst/>
              <a:gdLst>
                <a:gd name="T0" fmla="*/ 0 w 142"/>
                <a:gd name="T1" fmla="*/ 10 h 10"/>
                <a:gd name="T2" fmla="*/ 0 w 142"/>
                <a:gd name="T3" fmla="*/ 0 h 10"/>
                <a:gd name="T4" fmla="*/ 142 w 142"/>
                <a:gd name="T5" fmla="*/ 0 h 10"/>
                <a:gd name="T6" fmla="*/ 142 w 142"/>
                <a:gd name="T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2" h="10">
                  <a:moveTo>
                    <a:pt x="0" y="10"/>
                  </a:moveTo>
                  <a:lnTo>
                    <a:pt x="0" y="0"/>
                  </a:lnTo>
                  <a:lnTo>
                    <a:pt x="142" y="0"/>
                  </a:lnTo>
                  <a:lnTo>
                    <a:pt x="142" y="10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it-IT" dirty="0"/>
            </a:p>
          </p:txBody>
        </p:sp>
        <p:sp>
          <p:nvSpPr>
            <p:cNvPr id="89" name="Linea 320">
              <a:extLst>
                <a:ext uri="{FF2B5EF4-FFF2-40B4-BE49-F238E27FC236}">
                  <a16:creationId xmlns:a16="http://schemas.microsoft.com/office/drawing/2014/main" id="{F47C3B2C-C682-4A65-84F9-87FF09DFF1F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51150" y="3044826"/>
              <a:ext cx="0" cy="46038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it-IT" dirty="0"/>
            </a:p>
          </p:txBody>
        </p:sp>
      </p:grpSp>
      <p:sp>
        <p:nvSpPr>
          <p:cNvPr id="183" name="Ovale 309">
            <a:extLst>
              <a:ext uri="{FF2B5EF4-FFF2-40B4-BE49-F238E27FC236}">
                <a16:creationId xmlns:a16="http://schemas.microsoft.com/office/drawing/2014/main" id="{04F42017-CE7E-45D1-BAA3-81BA4236D0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97628" y="2618299"/>
            <a:ext cx="68333" cy="70085"/>
          </a:xfrm>
          <a:prstGeom prst="ellipse">
            <a:avLst/>
          </a:prstGeom>
          <a:noFill/>
          <a:ln w="14288" cap="rnd">
            <a:solidFill>
              <a:schemeClr val="bg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it-IT" dirty="0"/>
          </a:p>
        </p:txBody>
      </p:sp>
      <p:sp>
        <p:nvSpPr>
          <p:cNvPr id="184" name="Figura a mano libera 310">
            <a:extLst>
              <a:ext uri="{FF2B5EF4-FFF2-40B4-BE49-F238E27FC236}">
                <a16:creationId xmlns:a16="http://schemas.microsoft.com/office/drawing/2014/main" id="{96CD7E32-00DE-4722-85AC-F8FB2FF97E22}"/>
              </a:ext>
            </a:extLst>
          </p:cNvPr>
          <p:cNvSpPr>
            <a:spLocks/>
          </p:cNvSpPr>
          <p:nvPr/>
        </p:nvSpPr>
        <p:spPr bwMode="auto">
          <a:xfrm>
            <a:off x="4081608" y="2702832"/>
            <a:ext cx="111698" cy="56607"/>
          </a:xfrm>
          <a:custGeom>
            <a:avLst/>
            <a:gdLst>
              <a:gd name="T0" fmla="*/ 36 w 36"/>
              <a:gd name="T1" fmla="*/ 18 h 18"/>
              <a:gd name="T2" fmla="*/ 0 w 36"/>
              <a:gd name="T3" fmla="*/ 18 h 18"/>
              <a:gd name="T4" fmla="*/ 18 w 36"/>
              <a:gd name="T5" fmla="*/ 0 h 18"/>
              <a:gd name="T6" fmla="*/ 36 w 36"/>
              <a:gd name="T7" fmla="*/ 18 h 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6" h="18">
                <a:moveTo>
                  <a:pt x="36" y="18"/>
                </a:moveTo>
                <a:cubicBezTo>
                  <a:pt x="0" y="18"/>
                  <a:pt x="0" y="18"/>
                  <a:pt x="0" y="18"/>
                </a:cubicBezTo>
                <a:cubicBezTo>
                  <a:pt x="0" y="8"/>
                  <a:pt x="8" y="0"/>
                  <a:pt x="18" y="0"/>
                </a:cubicBezTo>
                <a:cubicBezTo>
                  <a:pt x="28" y="0"/>
                  <a:pt x="36" y="8"/>
                  <a:pt x="36" y="18"/>
                </a:cubicBezTo>
                <a:close/>
              </a:path>
            </a:pathLst>
          </a:custGeom>
          <a:noFill/>
          <a:ln w="14288" cap="rnd">
            <a:solidFill>
              <a:schemeClr val="bg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it-IT" dirty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7CBC05B8-CA4F-47AB-9745-9CF5C1B30B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1583" y="2986259"/>
            <a:ext cx="3499585" cy="3499585"/>
          </a:xfrm>
          <a:prstGeom prst="rect">
            <a:avLst/>
          </a:prstGeom>
        </p:spPr>
      </p:pic>
      <p:pic>
        <p:nvPicPr>
          <p:cNvPr id="19" name="Immagine 18">
            <a:extLst>
              <a:ext uri="{FF2B5EF4-FFF2-40B4-BE49-F238E27FC236}">
                <a16:creationId xmlns:a16="http://schemas.microsoft.com/office/drawing/2014/main" id="{7384085D-A472-4D71-ADC5-2EDA565B38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2014" y="2719554"/>
            <a:ext cx="3561634" cy="3561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7471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 di testo 2">
            <a:extLst>
              <a:ext uri="{FF2B5EF4-FFF2-40B4-BE49-F238E27FC236}">
                <a16:creationId xmlns:a16="http://schemas.microsoft.com/office/drawing/2014/main" id="{CE6AF7FE-5978-4B5F-90E1-044AC25EC230}"/>
              </a:ext>
            </a:extLst>
          </p:cNvPr>
          <p:cNvSpPr txBox="1"/>
          <p:nvPr/>
        </p:nvSpPr>
        <p:spPr>
          <a:xfrm>
            <a:off x="726781" y="273553"/>
            <a:ext cx="6224717" cy="40520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>
              <a:lnSpc>
                <a:spcPts val="4000"/>
              </a:lnSpc>
              <a:defRPr sz="3600" b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rtl="0"/>
            <a:r>
              <a:rPr lang="it-IT" sz="3200" dirty="0"/>
              <a:t>Aggiunta degli i-</a:t>
            </a:r>
            <a:r>
              <a:rPr lang="it-IT" sz="3200" dirty="0" err="1"/>
              <a:t>vector</a:t>
            </a:r>
            <a:endParaRPr lang="it-IT" sz="3200" dirty="0"/>
          </a:p>
        </p:txBody>
      </p:sp>
      <p:pic>
        <p:nvPicPr>
          <p:cNvPr id="163" name="Immagine 162" descr="Questa immagine rappresenta due coppie di mani che uniscono le tessere di un puzzle. ">
            <a:extLst>
              <a:ext uri="{FF2B5EF4-FFF2-40B4-BE49-F238E27FC236}">
                <a16:creationId xmlns:a16="http://schemas.microsoft.com/office/drawing/2014/main" id="{AB835B29-19DB-41C9-9C29-FB52358C44C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5224"/>
          <a:stretch/>
        </p:blipFill>
        <p:spPr>
          <a:xfrm>
            <a:off x="8424908" y="0"/>
            <a:ext cx="3767091" cy="6858000"/>
          </a:xfrm>
          <a:prstGeom prst="rect">
            <a:avLst/>
          </a:prstGeom>
        </p:spPr>
      </p:pic>
      <p:sp>
        <p:nvSpPr>
          <p:cNvPr id="62" name="Titolo 52" hidden="1">
            <a:extLst>
              <a:ext uri="{FF2B5EF4-FFF2-40B4-BE49-F238E27FC236}">
                <a16:creationId xmlns:a16="http://schemas.microsoft.com/office/drawing/2014/main" id="{6BCAF586-A14B-4A3B-A249-655ADDBB3A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rtlCol="0"/>
          <a:lstStyle/>
          <a:p>
            <a:r>
              <a:rPr lang="it-IT" dirty="0"/>
              <a:t>Risorse umane diapositiva 8</a:t>
            </a:r>
          </a:p>
        </p:txBody>
      </p:sp>
      <p:sp>
        <p:nvSpPr>
          <p:cNvPr id="98" name="CasellaDiTesto 97">
            <a:extLst>
              <a:ext uri="{FF2B5EF4-FFF2-40B4-BE49-F238E27FC236}">
                <a16:creationId xmlns:a16="http://schemas.microsoft.com/office/drawing/2014/main" id="{90C827A2-BBBB-4FFA-8DA3-23E77D3FC808}"/>
              </a:ext>
            </a:extLst>
          </p:cNvPr>
          <p:cNvSpPr txBox="1"/>
          <p:nvPr/>
        </p:nvSpPr>
        <p:spPr>
          <a:xfrm>
            <a:off x="140527" y="1118773"/>
            <a:ext cx="8284381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800" u="sng" dirty="0">
                <a:solidFill>
                  <a:srgbClr val="8335E5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Problema</a:t>
            </a:r>
            <a:r>
              <a:rPr lang="it-IT" sz="1800" dirty="0"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Rete troppo legata alle informazioni </a:t>
            </a:r>
            <a:r>
              <a:rPr lang="it-IT" dirty="0"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</a:t>
            </a:r>
            <a:r>
              <a:rPr lang="it-IT" sz="1800" dirty="0"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 canale</a:t>
            </a:r>
          </a:p>
          <a:p>
            <a:endParaRPr lang="it-IT" dirty="0">
              <a:latin typeface="Abadi" panose="020B0604020104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it-IT" dirty="0">
              <a:latin typeface="Abadi" panose="020B0604020104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800" u="sng" dirty="0">
                <a:solidFill>
                  <a:srgbClr val="8335E5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Soluzione</a:t>
            </a:r>
            <a:r>
              <a:rPr lang="it-IT" sz="1800" dirty="0"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l’utilizzo degli i-</a:t>
            </a:r>
            <a:r>
              <a:rPr lang="it-IT" sz="1800" dirty="0" err="1"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vector</a:t>
            </a:r>
            <a:r>
              <a:rPr lang="it-IT" dirty="0"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it-IT" sz="1800" dirty="0"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indipendenti dal canale di registrazione)</a:t>
            </a:r>
          </a:p>
          <a:p>
            <a:endParaRPr lang="it-IT" dirty="0">
              <a:latin typeface="Abadi" panose="020B0604020104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it-IT" sz="1800" dirty="0">
              <a:effectLst/>
              <a:latin typeface="Abadi" panose="020B0604020104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u="sng" dirty="0">
                <a:solidFill>
                  <a:srgbClr val="8335E5"/>
                </a:solidFill>
                <a:latin typeface="Abadi" panose="020B0604020104020204" pitchFamily="34" charset="0"/>
              </a:rPr>
              <a:t>Idea</a:t>
            </a:r>
            <a:r>
              <a:rPr lang="it-IT" dirty="0">
                <a:latin typeface="Abadi" panose="020B0604020104020204" pitchFamily="34" charset="0"/>
              </a:rPr>
              <a:t>: x-</a:t>
            </a:r>
            <a:r>
              <a:rPr lang="it-IT" dirty="0" err="1">
                <a:latin typeface="Abadi" panose="020B0604020104020204" pitchFamily="34" charset="0"/>
              </a:rPr>
              <a:t>vector</a:t>
            </a:r>
            <a:r>
              <a:rPr lang="it-IT" dirty="0">
                <a:latin typeface="Abadi" panose="020B0604020104020204" pitchFamily="34" charset="0"/>
              </a:rPr>
              <a:t> + i-</a:t>
            </a:r>
            <a:r>
              <a:rPr lang="it-IT" dirty="0" err="1">
                <a:latin typeface="Abadi" panose="020B0604020104020204" pitchFamily="34" charset="0"/>
              </a:rPr>
              <a:t>vector</a:t>
            </a:r>
            <a:endParaRPr lang="it-IT" dirty="0">
              <a:latin typeface="Abadi" panose="020B06040201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>
              <a:latin typeface="Arial Rounded MT Bold" panose="020F0704030504030204" pitchFamily="34" charset="0"/>
            </a:endParaRPr>
          </a:p>
          <a:p>
            <a:endParaRPr lang="it-IT" dirty="0">
              <a:latin typeface="Arial Rounded MT Bold" panose="020F0704030504030204" pitchFamily="34" charset="0"/>
            </a:endParaRPr>
          </a:p>
        </p:txBody>
      </p:sp>
      <p:grpSp>
        <p:nvGrpSpPr>
          <p:cNvPr id="6" name="Gruppo 5">
            <a:extLst>
              <a:ext uri="{FF2B5EF4-FFF2-40B4-BE49-F238E27FC236}">
                <a16:creationId xmlns:a16="http://schemas.microsoft.com/office/drawing/2014/main" id="{296E8739-C157-4215-9CA0-74D6903E9912}"/>
              </a:ext>
            </a:extLst>
          </p:cNvPr>
          <p:cNvGrpSpPr/>
          <p:nvPr/>
        </p:nvGrpSpPr>
        <p:grpSpPr>
          <a:xfrm>
            <a:off x="495633" y="4025853"/>
            <a:ext cx="7292794" cy="2558594"/>
            <a:chOff x="45731" y="2638175"/>
            <a:chExt cx="9266500" cy="2876177"/>
          </a:xfrm>
        </p:grpSpPr>
        <p:sp>
          <p:nvSpPr>
            <p:cNvPr id="7" name="Rettangolo con angoli arrotondati 6">
              <a:extLst>
                <a:ext uri="{FF2B5EF4-FFF2-40B4-BE49-F238E27FC236}">
                  <a16:creationId xmlns:a16="http://schemas.microsoft.com/office/drawing/2014/main" id="{373640BB-A88D-4D1B-A3E1-F5B3FC36D395}"/>
                </a:ext>
              </a:extLst>
            </p:cNvPr>
            <p:cNvSpPr/>
            <p:nvPr/>
          </p:nvSpPr>
          <p:spPr>
            <a:xfrm>
              <a:off x="1878620" y="3114044"/>
              <a:ext cx="1073190" cy="551606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900" b="1" dirty="0">
                  <a:solidFill>
                    <a:schemeClr val="tx1"/>
                  </a:solidFill>
                  <a:latin typeface="Century Gothic" panose="020B0502020202020204" pitchFamily="34" charset="0"/>
                </a:rPr>
                <a:t>Estrattore</a:t>
              </a:r>
            </a:p>
            <a:p>
              <a:pPr algn="ctr"/>
              <a:r>
                <a:rPr lang="it-IT" sz="900" b="1" dirty="0">
                  <a:solidFill>
                    <a:schemeClr val="tx1"/>
                  </a:solidFill>
                  <a:latin typeface="Century Gothic" panose="020B0502020202020204" pitchFamily="34" charset="0"/>
                </a:rPr>
                <a:t> x-</a:t>
              </a:r>
              <a:r>
                <a:rPr lang="it-IT" sz="900" b="1" dirty="0" err="1">
                  <a:solidFill>
                    <a:schemeClr val="tx1"/>
                  </a:solidFill>
                  <a:latin typeface="Century Gothic" panose="020B0502020202020204" pitchFamily="34" charset="0"/>
                </a:rPr>
                <a:t>vector</a:t>
              </a:r>
              <a:endParaRPr lang="it-IT" sz="1400" b="1" dirty="0">
                <a:solidFill>
                  <a:schemeClr val="tx1"/>
                </a:solidFill>
                <a:latin typeface="Century Gothic" panose="020B0502020202020204" pitchFamily="34" charset="0"/>
              </a:endParaRPr>
            </a:p>
          </p:txBody>
        </p:sp>
        <p:cxnSp>
          <p:nvCxnSpPr>
            <p:cNvPr id="8" name="Connettore 2 7">
              <a:extLst>
                <a:ext uri="{FF2B5EF4-FFF2-40B4-BE49-F238E27FC236}">
                  <a16:creationId xmlns:a16="http://schemas.microsoft.com/office/drawing/2014/main" id="{460885C8-13EC-4521-9FB8-D9EDB6C1F8A1}"/>
                </a:ext>
              </a:extLst>
            </p:cNvPr>
            <p:cNvCxnSpPr>
              <a:cxnSpLocks/>
              <a:stCxn id="15" idx="3"/>
            </p:cNvCxnSpPr>
            <p:nvPr/>
          </p:nvCxnSpPr>
          <p:spPr>
            <a:xfrm flipV="1">
              <a:off x="4581558" y="4003923"/>
              <a:ext cx="427789" cy="12988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Rettangolo con angoli arrotondati 8">
              <a:extLst>
                <a:ext uri="{FF2B5EF4-FFF2-40B4-BE49-F238E27FC236}">
                  <a16:creationId xmlns:a16="http://schemas.microsoft.com/office/drawing/2014/main" id="{E193EB71-E3F4-48CA-AB48-74CDDB56DAA2}"/>
                </a:ext>
              </a:extLst>
            </p:cNvPr>
            <p:cNvSpPr/>
            <p:nvPr/>
          </p:nvSpPr>
          <p:spPr>
            <a:xfrm>
              <a:off x="281162" y="3688048"/>
              <a:ext cx="1073189" cy="451798"/>
            </a:xfrm>
            <a:prstGeom prst="roundRect">
              <a:avLst/>
            </a:prstGeom>
            <a:solidFill>
              <a:schemeClr val="bg1">
                <a:alpha val="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800" b="1" dirty="0">
                  <a:solidFill>
                    <a:schemeClr val="tx1"/>
                  </a:solidFill>
                  <a:latin typeface="Century Gothic" panose="020B0502020202020204" pitchFamily="34" charset="0"/>
                </a:rPr>
                <a:t>Dataset in tracce da 10ms</a:t>
              </a:r>
              <a:endParaRPr lang="it-IT" sz="1200" b="1" dirty="0">
                <a:solidFill>
                  <a:schemeClr val="tx1"/>
                </a:solidFill>
                <a:latin typeface="Century Gothic" panose="020B0502020202020204" pitchFamily="34" charset="0"/>
              </a:endParaRPr>
            </a:p>
          </p:txBody>
        </p:sp>
        <p:grpSp>
          <p:nvGrpSpPr>
            <p:cNvPr id="28" name="Gruppo 27">
              <a:extLst>
                <a:ext uri="{FF2B5EF4-FFF2-40B4-BE49-F238E27FC236}">
                  <a16:creationId xmlns:a16="http://schemas.microsoft.com/office/drawing/2014/main" id="{1C443719-8175-4BB4-815C-14AF89830424}"/>
                </a:ext>
              </a:extLst>
            </p:cNvPr>
            <p:cNvGrpSpPr/>
            <p:nvPr/>
          </p:nvGrpSpPr>
          <p:grpSpPr>
            <a:xfrm>
              <a:off x="5020515" y="2891735"/>
              <a:ext cx="4291716" cy="2304676"/>
              <a:chOff x="3471036" y="2826059"/>
              <a:chExt cx="4291717" cy="2304676"/>
            </a:xfrm>
          </p:grpSpPr>
          <p:sp>
            <p:nvSpPr>
              <p:cNvPr id="31" name="Rettangolo con angoli arrotondati 30">
                <a:extLst>
                  <a:ext uri="{FF2B5EF4-FFF2-40B4-BE49-F238E27FC236}">
                    <a16:creationId xmlns:a16="http://schemas.microsoft.com/office/drawing/2014/main" id="{BB24A4DB-6394-4424-9BD2-7A0C102711A9}"/>
                  </a:ext>
                </a:extLst>
              </p:cNvPr>
              <p:cNvSpPr/>
              <p:nvPr/>
            </p:nvSpPr>
            <p:spPr>
              <a:xfrm>
                <a:off x="3471036" y="3651163"/>
                <a:ext cx="1073190" cy="551606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0"/>
                </a:schemeClr>
              </a:solidFill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sz="900" b="1" dirty="0">
                    <a:solidFill>
                      <a:schemeClr val="tx1"/>
                    </a:solidFill>
                    <a:latin typeface="Century Gothic" panose="020B0502020202020204" pitchFamily="34" charset="0"/>
                  </a:rPr>
                  <a:t>Data</a:t>
                </a:r>
              </a:p>
              <a:p>
                <a:pPr algn="ctr"/>
                <a:r>
                  <a:rPr lang="it-IT" sz="900" b="1" dirty="0">
                    <a:solidFill>
                      <a:schemeClr val="tx1"/>
                    </a:solidFill>
                    <a:latin typeface="Century Gothic" panose="020B0502020202020204" pitchFamily="34" charset="0"/>
                  </a:rPr>
                  <a:t> Splitter</a:t>
                </a:r>
                <a:endParaRPr lang="it-IT" sz="1400" b="1" dirty="0">
                  <a:solidFill>
                    <a:schemeClr val="tx1"/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32" name="Rettangolo con angoli arrotondati 31">
                <a:extLst>
                  <a:ext uri="{FF2B5EF4-FFF2-40B4-BE49-F238E27FC236}">
                    <a16:creationId xmlns:a16="http://schemas.microsoft.com/office/drawing/2014/main" id="{1AF3E124-6663-4BF4-BA63-37A7C05A10F8}"/>
                  </a:ext>
                </a:extLst>
              </p:cNvPr>
              <p:cNvSpPr/>
              <p:nvPr/>
            </p:nvSpPr>
            <p:spPr>
              <a:xfrm>
                <a:off x="6689563" y="3710090"/>
                <a:ext cx="1073190" cy="551606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0"/>
                </a:schemeClr>
              </a:solidFill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sz="900" b="1" dirty="0">
                    <a:solidFill>
                      <a:schemeClr val="tx1"/>
                    </a:solidFill>
                    <a:latin typeface="Century Gothic" panose="020B0502020202020204" pitchFamily="34" charset="0"/>
                  </a:rPr>
                  <a:t>Training</a:t>
                </a:r>
              </a:p>
              <a:p>
                <a:pPr algn="ctr"/>
                <a:r>
                  <a:rPr lang="it-IT" sz="900" b="1" dirty="0">
                    <a:solidFill>
                      <a:schemeClr val="tx1"/>
                    </a:solidFill>
                    <a:latin typeface="Century Gothic" panose="020B0502020202020204" pitchFamily="34" charset="0"/>
                  </a:rPr>
                  <a:t> Reti Siamesi</a:t>
                </a:r>
                <a:endParaRPr lang="it-IT" sz="1400" b="1" dirty="0">
                  <a:solidFill>
                    <a:schemeClr val="tx1"/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34" name="Disco magnetico 33">
                <a:extLst>
                  <a:ext uri="{FF2B5EF4-FFF2-40B4-BE49-F238E27FC236}">
                    <a16:creationId xmlns:a16="http://schemas.microsoft.com/office/drawing/2014/main" id="{65CB871C-3456-4830-9A1D-67F8D824C4AB}"/>
                  </a:ext>
                </a:extLst>
              </p:cNvPr>
              <p:cNvSpPr/>
              <p:nvPr/>
            </p:nvSpPr>
            <p:spPr>
              <a:xfrm>
                <a:off x="5126121" y="2826059"/>
                <a:ext cx="1073189" cy="756618"/>
              </a:xfrm>
              <a:prstGeom prst="flowChartMagneticDisk">
                <a:avLst/>
              </a:prstGeom>
              <a:noFill/>
              <a:ln w="6350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it-IT" sz="1050" dirty="0">
                    <a:solidFill>
                      <a:schemeClr val="tx1"/>
                    </a:solidFill>
                    <a:latin typeface="Century Gothic" panose="020B0502020202020204" pitchFamily="34" charset="0"/>
                  </a:rPr>
                  <a:t>test set</a:t>
                </a:r>
              </a:p>
            </p:txBody>
          </p:sp>
          <p:sp>
            <p:nvSpPr>
              <p:cNvPr id="35" name="Disco magnetico 34">
                <a:extLst>
                  <a:ext uri="{FF2B5EF4-FFF2-40B4-BE49-F238E27FC236}">
                    <a16:creationId xmlns:a16="http://schemas.microsoft.com/office/drawing/2014/main" id="{5C49B3DF-4AD0-48FB-80A6-E0139CC24DC9}"/>
                  </a:ext>
                </a:extLst>
              </p:cNvPr>
              <p:cNvSpPr/>
              <p:nvPr/>
            </p:nvSpPr>
            <p:spPr>
              <a:xfrm>
                <a:off x="5170535" y="4374117"/>
                <a:ext cx="1073189" cy="756618"/>
              </a:xfrm>
              <a:prstGeom prst="flowChartMagneticDisk">
                <a:avLst/>
              </a:prstGeom>
              <a:noFill/>
              <a:ln w="6350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it-IT" sz="1050" dirty="0" err="1">
                    <a:solidFill>
                      <a:schemeClr val="tx1"/>
                    </a:solidFill>
                    <a:latin typeface="Century Gothic" panose="020B0502020202020204" pitchFamily="34" charset="0"/>
                  </a:rPr>
                  <a:t>train</a:t>
                </a:r>
                <a:r>
                  <a:rPr lang="it-IT" sz="1050" dirty="0">
                    <a:solidFill>
                      <a:schemeClr val="tx1"/>
                    </a:solidFill>
                    <a:latin typeface="Century Gothic" panose="020B0502020202020204" pitchFamily="34" charset="0"/>
                  </a:rPr>
                  <a:t> set</a:t>
                </a:r>
              </a:p>
            </p:txBody>
          </p:sp>
          <p:cxnSp>
            <p:nvCxnSpPr>
              <p:cNvPr id="36" name="Connettore a gomito 35">
                <a:extLst>
                  <a:ext uri="{FF2B5EF4-FFF2-40B4-BE49-F238E27FC236}">
                    <a16:creationId xmlns:a16="http://schemas.microsoft.com/office/drawing/2014/main" id="{20378CED-6EB7-4A53-9E9A-ADA1F90CE1E7}"/>
                  </a:ext>
                </a:extLst>
              </p:cNvPr>
              <p:cNvCxnSpPr>
                <a:cxnSpLocks/>
                <a:endCxn id="34" idx="2"/>
              </p:cNvCxnSpPr>
              <p:nvPr/>
            </p:nvCxnSpPr>
            <p:spPr>
              <a:xfrm flipV="1">
                <a:off x="4411957" y="3204368"/>
                <a:ext cx="714164" cy="446795"/>
              </a:xfrm>
              <a:prstGeom prst="bentConnector3">
                <a:avLst>
                  <a:gd name="adj1" fmla="val 50000"/>
                </a:avLst>
              </a:prstGeom>
              <a:ln w="44450">
                <a:solidFill>
                  <a:schemeClr val="tx1"/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Connettore a gomito 36">
                <a:extLst>
                  <a:ext uri="{FF2B5EF4-FFF2-40B4-BE49-F238E27FC236}">
                    <a16:creationId xmlns:a16="http://schemas.microsoft.com/office/drawing/2014/main" id="{88E73B0E-D76F-4445-A3DC-041F2E97C9FD}"/>
                  </a:ext>
                </a:extLst>
              </p:cNvPr>
              <p:cNvCxnSpPr>
                <a:cxnSpLocks/>
                <a:endCxn id="35" idx="2"/>
              </p:cNvCxnSpPr>
              <p:nvPr/>
            </p:nvCxnSpPr>
            <p:spPr>
              <a:xfrm>
                <a:off x="4411957" y="4209299"/>
                <a:ext cx="758578" cy="543127"/>
              </a:xfrm>
              <a:prstGeom prst="bentConnector3">
                <a:avLst>
                  <a:gd name="adj1" fmla="val 50000"/>
                </a:avLst>
              </a:prstGeom>
              <a:ln w="44450">
                <a:solidFill>
                  <a:schemeClr val="tx1"/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Connettore a gomito 37">
                <a:extLst>
                  <a:ext uri="{FF2B5EF4-FFF2-40B4-BE49-F238E27FC236}">
                    <a16:creationId xmlns:a16="http://schemas.microsoft.com/office/drawing/2014/main" id="{07EE5934-D425-41E8-B651-77B62810E143}"/>
                  </a:ext>
                </a:extLst>
              </p:cNvPr>
              <p:cNvCxnSpPr>
                <a:cxnSpLocks/>
                <a:stCxn id="34" idx="4"/>
              </p:cNvCxnSpPr>
              <p:nvPr/>
            </p:nvCxnSpPr>
            <p:spPr>
              <a:xfrm>
                <a:off x="6199310" y="3204368"/>
                <a:ext cx="574107" cy="543127"/>
              </a:xfrm>
              <a:prstGeom prst="bentConnector3">
                <a:avLst/>
              </a:prstGeom>
              <a:ln w="44450">
                <a:solidFill>
                  <a:schemeClr val="tx1"/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Connettore a gomito 38">
                <a:extLst>
                  <a:ext uri="{FF2B5EF4-FFF2-40B4-BE49-F238E27FC236}">
                    <a16:creationId xmlns:a16="http://schemas.microsoft.com/office/drawing/2014/main" id="{45C8AA0D-562B-4BED-92ED-A1CFF7BD9F32}"/>
                  </a:ext>
                </a:extLst>
              </p:cNvPr>
              <p:cNvCxnSpPr>
                <a:cxnSpLocks/>
                <a:stCxn id="35" idx="4"/>
              </p:cNvCxnSpPr>
              <p:nvPr/>
            </p:nvCxnSpPr>
            <p:spPr>
              <a:xfrm flipV="1">
                <a:off x="6243724" y="4257916"/>
                <a:ext cx="535467" cy="494510"/>
              </a:xfrm>
              <a:prstGeom prst="bentConnector3">
                <a:avLst>
                  <a:gd name="adj1" fmla="val 50000"/>
                </a:avLst>
              </a:prstGeom>
              <a:ln w="44450">
                <a:solidFill>
                  <a:schemeClr val="tx1"/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uppo 10">
              <a:extLst>
                <a:ext uri="{FF2B5EF4-FFF2-40B4-BE49-F238E27FC236}">
                  <a16:creationId xmlns:a16="http://schemas.microsoft.com/office/drawing/2014/main" id="{C3D2DABC-E2BE-4EB0-A64F-4BCAEC40908D}"/>
                </a:ext>
              </a:extLst>
            </p:cNvPr>
            <p:cNvGrpSpPr/>
            <p:nvPr/>
          </p:nvGrpSpPr>
          <p:grpSpPr>
            <a:xfrm>
              <a:off x="45731" y="4292714"/>
              <a:ext cx="1544049" cy="994777"/>
              <a:chOff x="97973" y="934284"/>
              <a:chExt cx="3373063" cy="1517303"/>
            </a:xfrm>
          </p:grpSpPr>
          <p:pic>
            <p:nvPicPr>
              <p:cNvPr id="22" name="Immagine 21" descr="Immagine che contiene freccia&#10;&#10;Descrizione generata automaticamente">
                <a:extLst>
                  <a:ext uri="{FF2B5EF4-FFF2-40B4-BE49-F238E27FC236}">
                    <a16:creationId xmlns:a16="http://schemas.microsoft.com/office/drawing/2014/main" id="{D1599622-CAA1-4A1F-BFB0-635E009D5B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973" y="1247412"/>
                <a:ext cx="970051" cy="1159022"/>
              </a:xfrm>
              <a:prstGeom prst="rect">
                <a:avLst/>
              </a:prstGeom>
            </p:spPr>
          </p:pic>
          <p:pic>
            <p:nvPicPr>
              <p:cNvPr id="23" name="Immagine 22" descr="Immagine che contiene freccia&#10;&#10;Descrizione generata automaticamente">
                <a:extLst>
                  <a:ext uri="{FF2B5EF4-FFF2-40B4-BE49-F238E27FC236}">
                    <a16:creationId xmlns:a16="http://schemas.microsoft.com/office/drawing/2014/main" id="{26397333-620C-44C5-8DA7-A8D15968E7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5792" y="1080254"/>
                <a:ext cx="970051" cy="1159022"/>
              </a:xfrm>
              <a:prstGeom prst="rect">
                <a:avLst/>
              </a:prstGeom>
            </p:spPr>
          </p:pic>
          <p:pic>
            <p:nvPicPr>
              <p:cNvPr id="24" name="Immagine 23" descr="Immagine che contiene freccia&#10;&#10;Descrizione generata automaticamente">
                <a:extLst>
                  <a:ext uri="{FF2B5EF4-FFF2-40B4-BE49-F238E27FC236}">
                    <a16:creationId xmlns:a16="http://schemas.microsoft.com/office/drawing/2014/main" id="{EC703834-FBFB-471E-B712-8B10A8D969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8636" y="1292565"/>
                <a:ext cx="970051" cy="1159022"/>
              </a:xfrm>
              <a:prstGeom prst="rect">
                <a:avLst/>
              </a:prstGeom>
            </p:spPr>
          </p:pic>
          <p:pic>
            <p:nvPicPr>
              <p:cNvPr id="25" name="Immagine 24" descr="Immagine che contiene freccia&#10;&#10;Descrizione generata automaticamente">
                <a:extLst>
                  <a:ext uri="{FF2B5EF4-FFF2-40B4-BE49-F238E27FC236}">
                    <a16:creationId xmlns:a16="http://schemas.microsoft.com/office/drawing/2014/main" id="{E0A8C207-C701-4F43-AD56-B0806B42DD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86455" y="1125407"/>
                <a:ext cx="970051" cy="1159022"/>
              </a:xfrm>
              <a:prstGeom prst="rect">
                <a:avLst/>
              </a:prstGeom>
            </p:spPr>
          </p:pic>
          <p:pic>
            <p:nvPicPr>
              <p:cNvPr id="26" name="Immagine 25" descr="Immagine che contiene freccia&#10;&#10;Descrizione generata automaticamente">
                <a:extLst>
                  <a:ext uri="{FF2B5EF4-FFF2-40B4-BE49-F238E27FC236}">
                    <a16:creationId xmlns:a16="http://schemas.microsoft.com/office/drawing/2014/main" id="{8B183FF3-40AD-452D-B8E5-20AC2DDE80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00985" y="934284"/>
                <a:ext cx="970051" cy="1159022"/>
              </a:xfrm>
              <a:prstGeom prst="rect">
                <a:avLst/>
              </a:prstGeom>
            </p:spPr>
          </p:pic>
        </p:grpSp>
        <p:cxnSp>
          <p:nvCxnSpPr>
            <p:cNvPr id="12" name="Connettore a gomito 11">
              <a:extLst>
                <a:ext uri="{FF2B5EF4-FFF2-40B4-BE49-F238E27FC236}">
                  <a16:creationId xmlns:a16="http://schemas.microsoft.com/office/drawing/2014/main" id="{355F9A33-24D2-437C-B593-33D6C9BC41B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85265" y="3427765"/>
              <a:ext cx="503898" cy="475770"/>
            </a:xfrm>
            <a:prstGeom prst="bentConnector3">
              <a:avLst>
                <a:gd name="adj1" fmla="val 50000"/>
              </a:avLst>
            </a:prstGeom>
            <a:ln w="44450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a gomito 12">
              <a:extLst>
                <a:ext uri="{FF2B5EF4-FFF2-40B4-BE49-F238E27FC236}">
                  <a16:creationId xmlns:a16="http://schemas.microsoft.com/office/drawing/2014/main" id="{62C1DDFC-6445-4617-9A80-0E29184E6476}"/>
                </a:ext>
              </a:extLst>
            </p:cNvPr>
            <p:cNvCxnSpPr>
              <a:cxnSpLocks/>
            </p:cNvCxnSpPr>
            <p:nvPr/>
          </p:nvCxnSpPr>
          <p:spPr>
            <a:xfrm>
              <a:off x="1333386" y="4146454"/>
              <a:ext cx="580887" cy="543127"/>
            </a:xfrm>
            <a:prstGeom prst="bentConnector3">
              <a:avLst>
                <a:gd name="adj1" fmla="val 50000"/>
              </a:avLst>
            </a:prstGeom>
            <a:ln w="44450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ttangolo con angoli arrotondati 13">
              <a:extLst>
                <a:ext uri="{FF2B5EF4-FFF2-40B4-BE49-F238E27FC236}">
                  <a16:creationId xmlns:a16="http://schemas.microsoft.com/office/drawing/2014/main" id="{C1F7E736-CC1C-4622-8A3F-8C09539F48BF}"/>
                </a:ext>
              </a:extLst>
            </p:cNvPr>
            <p:cNvSpPr/>
            <p:nvPr/>
          </p:nvSpPr>
          <p:spPr>
            <a:xfrm>
              <a:off x="1896468" y="4388415"/>
              <a:ext cx="1073190" cy="551606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900" b="1" dirty="0">
                  <a:solidFill>
                    <a:schemeClr val="tx1"/>
                  </a:solidFill>
                  <a:latin typeface="Century Gothic" panose="020B0502020202020204" pitchFamily="34" charset="0"/>
                </a:rPr>
                <a:t>Estrattore</a:t>
              </a:r>
            </a:p>
            <a:p>
              <a:pPr algn="ctr"/>
              <a:r>
                <a:rPr lang="it-IT" sz="900" b="1" dirty="0">
                  <a:solidFill>
                    <a:schemeClr val="tx1"/>
                  </a:solidFill>
                  <a:latin typeface="Century Gothic" panose="020B0502020202020204" pitchFamily="34" charset="0"/>
                </a:rPr>
                <a:t> i-</a:t>
              </a:r>
              <a:r>
                <a:rPr lang="it-IT" sz="900" b="1" dirty="0" err="1">
                  <a:solidFill>
                    <a:schemeClr val="tx1"/>
                  </a:solidFill>
                  <a:latin typeface="Century Gothic" panose="020B0502020202020204" pitchFamily="34" charset="0"/>
                </a:rPr>
                <a:t>vector</a:t>
              </a:r>
              <a:endParaRPr lang="it-IT" sz="1400" b="1" dirty="0">
                <a:solidFill>
                  <a:schemeClr val="tx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15" name="Rettangolo con angoli arrotondati 14">
              <a:extLst>
                <a:ext uri="{FF2B5EF4-FFF2-40B4-BE49-F238E27FC236}">
                  <a16:creationId xmlns:a16="http://schemas.microsoft.com/office/drawing/2014/main" id="{2B2C248B-6752-4C3C-B4AB-6EF2CFCCC61B}"/>
                </a:ext>
              </a:extLst>
            </p:cNvPr>
            <p:cNvSpPr/>
            <p:nvPr/>
          </p:nvSpPr>
          <p:spPr>
            <a:xfrm>
              <a:off x="3388452" y="3741107"/>
              <a:ext cx="1193106" cy="551607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900" b="1" dirty="0">
                  <a:solidFill>
                    <a:schemeClr val="tx1"/>
                  </a:solidFill>
                  <a:latin typeface="Century Gothic" panose="020B0502020202020204" pitchFamily="34" charset="0"/>
                </a:rPr>
                <a:t>Media ponderata</a:t>
              </a:r>
              <a:endParaRPr lang="it-IT" sz="1400" b="1" dirty="0">
                <a:solidFill>
                  <a:schemeClr val="tx1"/>
                </a:solidFill>
                <a:latin typeface="Century Gothic" panose="020B0502020202020204" pitchFamily="34" charset="0"/>
              </a:endParaRPr>
            </a:p>
          </p:txBody>
        </p:sp>
        <p:cxnSp>
          <p:nvCxnSpPr>
            <p:cNvPr id="16" name="Connettore a gomito 15">
              <a:extLst>
                <a:ext uri="{FF2B5EF4-FFF2-40B4-BE49-F238E27FC236}">
                  <a16:creationId xmlns:a16="http://schemas.microsoft.com/office/drawing/2014/main" id="{0E2C21BE-0773-4EC6-A0F0-19D3EAFB7EDE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2891098" y="3469583"/>
              <a:ext cx="557192" cy="436930"/>
            </a:xfrm>
            <a:prstGeom prst="bentConnector2">
              <a:avLst/>
            </a:prstGeom>
            <a:ln w="44450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a gomito 16">
              <a:extLst>
                <a:ext uri="{FF2B5EF4-FFF2-40B4-BE49-F238E27FC236}">
                  <a16:creationId xmlns:a16="http://schemas.microsoft.com/office/drawing/2014/main" id="{41FC13FD-59C5-4201-8F36-E34FCC7C1643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2929019" y="4143206"/>
              <a:ext cx="488086" cy="446517"/>
            </a:xfrm>
            <a:prstGeom prst="bentConnector2">
              <a:avLst/>
            </a:prstGeom>
            <a:ln w="44450">
              <a:solidFill>
                <a:schemeClr val="tx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ttangolo con angoli arrotondati 17">
              <a:extLst>
                <a:ext uri="{FF2B5EF4-FFF2-40B4-BE49-F238E27FC236}">
                  <a16:creationId xmlns:a16="http://schemas.microsoft.com/office/drawing/2014/main" id="{F7346F94-85CA-4B93-A16C-F8B3B937C606}"/>
                </a:ext>
              </a:extLst>
            </p:cNvPr>
            <p:cNvSpPr/>
            <p:nvPr/>
          </p:nvSpPr>
          <p:spPr>
            <a:xfrm>
              <a:off x="3076109" y="4498008"/>
              <a:ext cx="938980" cy="268279"/>
            </a:xfrm>
            <a:prstGeom prst="roundRect">
              <a:avLst/>
            </a:prstGeom>
            <a:solidFill>
              <a:srgbClr val="7BEBD8"/>
            </a:solidFill>
            <a:ln>
              <a:solidFill>
                <a:srgbClr val="7BEBD8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dirty="0"/>
                <a:t>40%x</a:t>
              </a:r>
            </a:p>
          </p:txBody>
        </p:sp>
        <p:sp>
          <p:nvSpPr>
            <p:cNvPr id="19" name="Rettangolo con angoli arrotondati 18">
              <a:extLst>
                <a:ext uri="{FF2B5EF4-FFF2-40B4-BE49-F238E27FC236}">
                  <a16:creationId xmlns:a16="http://schemas.microsoft.com/office/drawing/2014/main" id="{1D4754FE-296D-4331-8505-935E2B6C53CD}"/>
                </a:ext>
              </a:extLst>
            </p:cNvPr>
            <p:cNvSpPr/>
            <p:nvPr/>
          </p:nvSpPr>
          <p:spPr>
            <a:xfrm>
              <a:off x="4031606" y="4498007"/>
              <a:ext cx="1193105" cy="268280"/>
            </a:xfrm>
            <a:prstGeom prst="roundRect">
              <a:avLst/>
            </a:prstGeom>
            <a:solidFill>
              <a:srgbClr val="6313DC"/>
            </a:solidFill>
            <a:ln>
              <a:solidFill>
                <a:srgbClr val="8335E5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dirty="0"/>
                <a:t>60%i</a:t>
              </a:r>
            </a:p>
          </p:txBody>
        </p:sp>
        <p:sp>
          <p:nvSpPr>
            <p:cNvPr id="20" name="Rettangolo con angoli arrotondati 19">
              <a:extLst>
                <a:ext uri="{FF2B5EF4-FFF2-40B4-BE49-F238E27FC236}">
                  <a16:creationId xmlns:a16="http://schemas.microsoft.com/office/drawing/2014/main" id="{0D84EE5C-C510-4349-9F9F-41735DF8FCB5}"/>
                </a:ext>
              </a:extLst>
            </p:cNvPr>
            <p:cNvSpPr/>
            <p:nvPr/>
          </p:nvSpPr>
          <p:spPr>
            <a:xfrm>
              <a:off x="1939942" y="2638175"/>
              <a:ext cx="1074850" cy="275796"/>
            </a:xfrm>
            <a:prstGeom prst="roundRect">
              <a:avLst/>
            </a:prstGeom>
            <a:solidFill>
              <a:srgbClr val="7BEBD8"/>
            </a:solidFill>
            <a:ln>
              <a:solidFill>
                <a:srgbClr val="7BEBD8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dirty="0"/>
                <a:t>x[001]</a:t>
              </a:r>
            </a:p>
          </p:txBody>
        </p:sp>
        <p:sp>
          <p:nvSpPr>
            <p:cNvPr id="21" name="Rettangolo con angoli arrotondati 20">
              <a:extLst>
                <a:ext uri="{FF2B5EF4-FFF2-40B4-BE49-F238E27FC236}">
                  <a16:creationId xmlns:a16="http://schemas.microsoft.com/office/drawing/2014/main" id="{37DFD16B-39A3-4F34-9B3E-17409E930F15}"/>
                </a:ext>
              </a:extLst>
            </p:cNvPr>
            <p:cNvSpPr/>
            <p:nvPr/>
          </p:nvSpPr>
          <p:spPr>
            <a:xfrm>
              <a:off x="1984647" y="5238552"/>
              <a:ext cx="985010" cy="275800"/>
            </a:xfrm>
            <a:prstGeom prst="roundRect">
              <a:avLst/>
            </a:prstGeom>
            <a:solidFill>
              <a:srgbClr val="6313DC"/>
            </a:solidFill>
            <a:ln>
              <a:solidFill>
                <a:srgbClr val="8335E5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dirty="0"/>
                <a:t>i[111]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330708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 di testo 1">
            <a:extLst>
              <a:ext uri="{FF2B5EF4-FFF2-40B4-BE49-F238E27FC236}">
                <a16:creationId xmlns:a16="http://schemas.microsoft.com/office/drawing/2014/main" id="{D815E537-4AB4-4445-A3AC-40D738EDF3DC}"/>
              </a:ext>
            </a:extLst>
          </p:cNvPr>
          <p:cNvSpPr txBox="1"/>
          <p:nvPr/>
        </p:nvSpPr>
        <p:spPr>
          <a:xfrm>
            <a:off x="1183821" y="738390"/>
            <a:ext cx="4845708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rtl="0"/>
            <a:r>
              <a:rPr lang="it-IT" sz="32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RESTYLING GRAFICO</a:t>
            </a:r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B38D4B56-7D6C-4345-912F-B3BA9A014E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740229" y="0"/>
            <a:ext cx="0" cy="635725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9" name="Gruppo 68">
            <a:extLst>
              <a:ext uri="{FF2B5EF4-FFF2-40B4-BE49-F238E27FC236}">
                <a16:creationId xmlns:a16="http://schemas.microsoft.com/office/drawing/2014/main" id="{B457331C-2A24-4352-9B4C-1C1B326F40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18433" y="1979113"/>
            <a:ext cx="443592" cy="1414942"/>
            <a:chOff x="518433" y="1822122"/>
            <a:chExt cx="443592" cy="1414942"/>
          </a:xfrm>
        </p:grpSpPr>
        <p:sp>
          <p:nvSpPr>
            <p:cNvPr id="6" name="Rettangolo: Angoli arrotondati 5">
              <a:extLst>
                <a:ext uri="{FF2B5EF4-FFF2-40B4-BE49-F238E27FC236}">
                  <a16:creationId xmlns:a16="http://schemas.microsoft.com/office/drawing/2014/main" id="{6BFCD1AA-E1CA-41D6-8605-56AFEBE4EEE3}"/>
                </a:ext>
              </a:extLst>
            </p:cNvPr>
            <p:cNvSpPr/>
            <p:nvPr/>
          </p:nvSpPr>
          <p:spPr>
            <a:xfrm>
              <a:off x="518433" y="1822122"/>
              <a:ext cx="443592" cy="232296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t-IT" dirty="0"/>
            </a:p>
          </p:txBody>
        </p:sp>
        <p:sp>
          <p:nvSpPr>
            <p:cNvPr id="9" name="Rettangolo: Angoli arrotondati 8">
              <a:extLst>
                <a:ext uri="{FF2B5EF4-FFF2-40B4-BE49-F238E27FC236}">
                  <a16:creationId xmlns:a16="http://schemas.microsoft.com/office/drawing/2014/main" id="{14FF47BA-9557-4442-8E2A-74A4F4AAD237}"/>
                </a:ext>
              </a:extLst>
            </p:cNvPr>
            <p:cNvSpPr/>
            <p:nvPr/>
          </p:nvSpPr>
          <p:spPr>
            <a:xfrm>
              <a:off x="518433" y="3004768"/>
              <a:ext cx="443592" cy="232296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t-IT" dirty="0"/>
            </a:p>
          </p:txBody>
        </p:sp>
      </p:grpSp>
      <p:sp>
        <p:nvSpPr>
          <p:cNvPr id="22" name="Ovale 21">
            <a:extLst>
              <a:ext uri="{FF2B5EF4-FFF2-40B4-BE49-F238E27FC236}">
                <a16:creationId xmlns:a16="http://schemas.microsoft.com/office/drawing/2014/main" id="{E7D1D117-BC5C-430A-9FEB-B231E69151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13852" y="6330880"/>
            <a:ext cx="52754" cy="52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/>
          </a:p>
        </p:txBody>
      </p:sp>
      <p:sp>
        <p:nvSpPr>
          <p:cNvPr id="23" name="Ovale 22">
            <a:extLst>
              <a:ext uri="{FF2B5EF4-FFF2-40B4-BE49-F238E27FC236}">
                <a16:creationId xmlns:a16="http://schemas.microsoft.com/office/drawing/2014/main" id="{2577E8EA-5E95-41C5-8BE8-EE647DE261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13852" y="569695"/>
            <a:ext cx="52754" cy="52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/>
          </a:p>
        </p:txBody>
      </p:sp>
      <p:grpSp>
        <p:nvGrpSpPr>
          <p:cNvPr id="62" name="Gruppo 61" descr="Questa immagine è la mano di una donna che scrive su un foglio. ">
            <a:extLst>
              <a:ext uri="{FF2B5EF4-FFF2-40B4-BE49-F238E27FC236}">
                <a16:creationId xmlns:a16="http://schemas.microsoft.com/office/drawing/2014/main" id="{123C05C1-3914-48FB-B4B8-1388A2DB5ACE}"/>
              </a:ext>
            </a:extLst>
          </p:cNvPr>
          <p:cNvGrpSpPr/>
          <p:nvPr/>
        </p:nvGrpSpPr>
        <p:grpSpPr>
          <a:xfrm>
            <a:off x="7229097" y="-497200"/>
            <a:ext cx="5160873" cy="7554564"/>
            <a:chOff x="4597682" y="-439156"/>
            <a:chExt cx="7594320" cy="7252450"/>
          </a:xfrm>
        </p:grpSpPr>
        <p:sp>
          <p:nvSpPr>
            <p:cNvPr id="45" name="Figura a mano libera 22">
              <a:extLst>
                <a:ext uri="{FF2B5EF4-FFF2-40B4-BE49-F238E27FC236}">
                  <a16:creationId xmlns:a16="http://schemas.microsoft.com/office/drawing/2014/main" id="{52C7242F-F484-4573-8387-13E2AE9DD93F}"/>
                </a:ext>
              </a:extLst>
            </p:cNvPr>
            <p:cNvSpPr>
              <a:spLocks/>
            </p:cNvSpPr>
            <p:nvPr/>
          </p:nvSpPr>
          <p:spPr bwMode="auto">
            <a:xfrm>
              <a:off x="4597682" y="-6899"/>
              <a:ext cx="7594319" cy="6820193"/>
            </a:xfrm>
            <a:custGeom>
              <a:avLst/>
              <a:gdLst>
                <a:gd name="T0" fmla="*/ 2254 w 2254"/>
                <a:gd name="T1" fmla="*/ 0 h 2026"/>
                <a:gd name="T2" fmla="*/ 2254 w 2254"/>
                <a:gd name="T3" fmla="*/ 2026 h 2026"/>
                <a:gd name="T4" fmla="*/ 2091 w 2254"/>
                <a:gd name="T5" fmla="*/ 1927 h 2026"/>
                <a:gd name="T6" fmla="*/ 1829 w 2254"/>
                <a:gd name="T7" fmla="*/ 1867 h 2026"/>
                <a:gd name="T8" fmla="*/ 1784 w 2254"/>
                <a:gd name="T9" fmla="*/ 1860 h 2026"/>
                <a:gd name="T10" fmla="*/ 1025 w 2254"/>
                <a:gd name="T11" fmla="*/ 1812 h 2026"/>
                <a:gd name="T12" fmla="*/ 330 w 2254"/>
                <a:gd name="T13" fmla="*/ 1005 h 2026"/>
                <a:gd name="T14" fmla="*/ 662 w 2254"/>
                <a:gd name="T15" fmla="*/ 430 h 2026"/>
                <a:gd name="T16" fmla="*/ 770 w 2254"/>
                <a:gd name="T17" fmla="*/ 0 h 2026"/>
                <a:gd name="T18" fmla="*/ 2254 w 2254"/>
                <a:gd name="T19" fmla="*/ 0 h 20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54" h="2026">
                  <a:moveTo>
                    <a:pt x="2254" y="0"/>
                  </a:moveTo>
                  <a:cubicBezTo>
                    <a:pt x="2254" y="2026"/>
                    <a:pt x="2254" y="2026"/>
                    <a:pt x="2254" y="2026"/>
                  </a:cubicBezTo>
                  <a:cubicBezTo>
                    <a:pt x="2243" y="2005"/>
                    <a:pt x="2206" y="1966"/>
                    <a:pt x="2091" y="1927"/>
                  </a:cubicBezTo>
                  <a:cubicBezTo>
                    <a:pt x="2029" y="1906"/>
                    <a:pt x="1944" y="1885"/>
                    <a:pt x="1829" y="1867"/>
                  </a:cubicBezTo>
                  <a:cubicBezTo>
                    <a:pt x="1814" y="1865"/>
                    <a:pt x="1800" y="1862"/>
                    <a:pt x="1784" y="1860"/>
                  </a:cubicBezTo>
                  <a:cubicBezTo>
                    <a:pt x="1606" y="1835"/>
                    <a:pt x="1361" y="1816"/>
                    <a:pt x="1025" y="1812"/>
                  </a:cubicBezTo>
                  <a:cubicBezTo>
                    <a:pt x="0" y="1800"/>
                    <a:pt x="66" y="1196"/>
                    <a:pt x="330" y="1005"/>
                  </a:cubicBezTo>
                  <a:cubicBezTo>
                    <a:pt x="580" y="825"/>
                    <a:pt x="686" y="680"/>
                    <a:pt x="662" y="430"/>
                  </a:cubicBezTo>
                  <a:cubicBezTo>
                    <a:pt x="638" y="181"/>
                    <a:pt x="770" y="0"/>
                    <a:pt x="770" y="0"/>
                  </a:cubicBezTo>
                  <a:lnTo>
                    <a:pt x="2254" y="0"/>
                  </a:ln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5000">
                  <a:srgbClr val="6672E4"/>
                </a:gs>
                <a:gs pos="100000">
                  <a:srgbClr val="882BE5"/>
                </a:gs>
              </a:gsLst>
              <a:lin ang="4800000" scaled="0"/>
            </a:gra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it-IT" dirty="0"/>
            </a:p>
          </p:txBody>
        </p:sp>
        <p:sp>
          <p:nvSpPr>
            <p:cNvPr id="46" name="Figura a mano libera 23">
              <a:extLst>
                <a:ext uri="{FF2B5EF4-FFF2-40B4-BE49-F238E27FC236}">
                  <a16:creationId xmlns:a16="http://schemas.microsoft.com/office/drawing/2014/main" id="{DFA1772D-1024-422A-B407-BE0F21E16E56}"/>
                </a:ext>
              </a:extLst>
            </p:cNvPr>
            <p:cNvSpPr>
              <a:spLocks/>
            </p:cNvSpPr>
            <p:nvPr/>
          </p:nvSpPr>
          <p:spPr bwMode="auto">
            <a:xfrm>
              <a:off x="7013242" y="1441003"/>
              <a:ext cx="4110752" cy="3954852"/>
            </a:xfrm>
            <a:custGeom>
              <a:avLst/>
              <a:gdLst>
                <a:gd name="T0" fmla="*/ 0 w 2294"/>
                <a:gd name="T1" fmla="*/ 221 h 2207"/>
                <a:gd name="T2" fmla="*/ 1809 w 2294"/>
                <a:gd name="T3" fmla="*/ 0 h 2207"/>
                <a:gd name="T4" fmla="*/ 2294 w 2294"/>
                <a:gd name="T5" fmla="*/ 1957 h 2207"/>
                <a:gd name="T6" fmla="*/ 432 w 2294"/>
                <a:gd name="T7" fmla="*/ 2207 h 2207"/>
                <a:gd name="T8" fmla="*/ 0 w 2294"/>
                <a:gd name="T9" fmla="*/ 221 h 2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94" h="2207">
                  <a:moveTo>
                    <a:pt x="0" y="221"/>
                  </a:moveTo>
                  <a:lnTo>
                    <a:pt x="1809" y="0"/>
                  </a:lnTo>
                  <a:lnTo>
                    <a:pt x="2294" y="1957"/>
                  </a:lnTo>
                  <a:lnTo>
                    <a:pt x="432" y="2207"/>
                  </a:lnTo>
                  <a:lnTo>
                    <a:pt x="0" y="221"/>
                  </a:lnTo>
                  <a:close/>
                </a:path>
              </a:pathLst>
            </a:custGeom>
            <a:solidFill>
              <a:srgbClr val="C8F4F7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it-IT" dirty="0"/>
            </a:p>
          </p:txBody>
        </p:sp>
        <p:sp>
          <p:nvSpPr>
            <p:cNvPr id="47" name="Figura a mano libera 24">
              <a:extLst>
                <a:ext uri="{FF2B5EF4-FFF2-40B4-BE49-F238E27FC236}">
                  <a16:creationId xmlns:a16="http://schemas.microsoft.com/office/drawing/2014/main" id="{30CD4E41-332B-4C6B-9927-54698D5D0DF2}"/>
                </a:ext>
              </a:extLst>
            </p:cNvPr>
            <p:cNvSpPr>
              <a:spLocks/>
            </p:cNvSpPr>
            <p:nvPr/>
          </p:nvSpPr>
          <p:spPr bwMode="auto">
            <a:xfrm>
              <a:off x="7676266" y="1441003"/>
              <a:ext cx="2981818" cy="1632475"/>
            </a:xfrm>
            <a:custGeom>
              <a:avLst/>
              <a:gdLst>
                <a:gd name="T0" fmla="*/ 0 w 1664"/>
                <a:gd name="T1" fmla="*/ 736 h 911"/>
                <a:gd name="T2" fmla="*/ 1664 w 1664"/>
                <a:gd name="T3" fmla="*/ 911 h 911"/>
                <a:gd name="T4" fmla="*/ 1439 w 1664"/>
                <a:gd name="T5" fmla="*/ 0 h 911"/>
                <a:gd name="T6" fmla="*/ 399 w 1664"/>
                <a:gd name="T7" fmla="*/ 127 h 911"/>
                <a:gd name="T8" fmla="*/ 0 w 1664"/>
                <a:gd name="T9" fmla="*/ 736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4" h="911">
                  <a:moveTo>
                    <a:pt x="0" y="736"/>
                  </a:moveTo>
                  <a:lnTo>
                    <a:pt x="1664" y="911"/>
                  </a:lnTo>
                  <a:lnTo>
                    <a:pt x="1439" y="0"/>
                  </a:lnTo>
                  <a:lnTo>
                    <a:pt x="399" y="127"/>
                  </a:lnTo>
                  <a:lnTo>
                    <a:pt x="0" y="736"/>
                  </a:lnTo>
                  <a:close/>
                </a:path>
              </a:pathLst>
            </a:custGeom>
            <a:solidFill>
              <a:srgbClr val="7CE4EC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it-IT" dirty="0"/>
            </a:p>
          </p:txBody>
        </p:sp>
        <p:sp>
          <p:nvSpPr>
            <p:cNvPr id="48" name="Figura a mano libera 25">
              <a:extLst>
                <a:ext uri="{FF2B5EF4-FFF2-40B4-BE49-F238E27FC236}">
                  <a16:creationId xmlns:a16="http://schemas.microsoft.com/office/drawing/2014/main" id="{12DCF2D5-0997-409A-9DB7-B4DFF4C5BA0B}"/>
                </a:ext>
              </a:extLst>
            </p:cNvPr>
            <p:cNvSpPr>
              <a:spLocks/>
            </p:cNvSpPr>
            <p:nvPr/>
          </p:nvSpPr>
          <p:spPr bwMode="auto">
            <a:xfrm>
              <a:off x="8108129" y="1426667"/>
              <a:ext cx="1347553" cy="593139"/>
            </a:xfrm>
            <a:custGeom>
              <a:avLst/>
              <a:gdLst>
                <a:gd name="T0" fmla="*/ 752 w 752"/>
                <a:gd name="T1" fmla="*/ 0 h 331"/>
                <a:gd name="T2" fmla="*/ 275 w 752"/>
                <a:gd name="T3" fmla="*/ 72 h 331"/>
                <a:gd name="T4" fmla="*/ 0 w 752"/>
                <a:gd name="T5" fmla="*/ 331 h 331"/>
                <a:gd name="T6" fmla="*/ 752 w 752"/>
                <a:gd name="T7" fmla="*/ 130 h 331"/>
                <a:gd name="T8" fmla="*/ 752 w 752"/>
                <a:gd name="T9" fmla="*/ 0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2" h="331">
                  <a:moveTo>
                    <a:pt x="752" y="0"/>
                  </a:moveTo>
                  <a:lnTo>
                    <a:pt x="275" y="72"/>
                  </a:lnTo>
                  <a:lnTo>
                    <a:pt x="0" y="331"/>
                  </a:lnTo>
                  <a:lnTo>
                    <a:pt x="752" y="130"/>
                  </a:lnTo>
                  <a:lnTo>
                    <a:pt x="752" y="0"/>
                  </a:lnTo>
                  <a:close/>
                </a:path>
              </a:pathLst>
            </a:custGeom>
            <a:solidFill>
              <a:srgbClr val="ADA4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it-IT" dirty="0"/>
            </a:p>
          </p:txBody>
        </p:sp>
        <p:sp>
          <p:nvSpPr>
            <p:cNvPr id="49" name="Figura a mano libera 26">
              <a:extLst>
                <a:ext uri="{FF2B5EF4-FFF2-40B4-BE49-F238E27FC236}">
                  <a16:creationId xmlns:a16="http://schemas.microsoft.com/office/drawing/2014/main" id="{56FE8491-17D1-44D2-A059-D277D43E3DDA}"/>
                </a:ext>
              </a:extLst>
            </p:cNvPr>
            <p:cNvSpPr>
              <a:spLocks/>
            </p:cNvSpPr>
            <p:nvPr/>
          </p:nvSpPr>
          <p:spPr bwMode="auto">
            <a:xfrm>
              <a:off x="7955812" y="1828066"/>
              <a:ext cx="546548" cy="456950"/>
            </a:xfrm>
            <a:custGeom>
              <a:avLst/>
              <a:gdLst>
                <a:gd name="T0" fmla="*/ 162 w 162"/>
                <a:gd name="T1" fmla="*/ 66 h 136"/>
                <a:gd name="T2" fmla="*/ 87 w 162"/>
                <a:gd name="T3" fmla="*/ 130 h 136"/>
                <a:gd name="T4" fmla="*/ 36 w 162"/>
                <a:gd name="T5" fmla="*/ 124 h 136"/>
                <a:gd name="T6" fmla="*/ 0 w 162"/>
                <a:gd name="T7" fmla="*/ 103 h 136"/>
                <a:gd name="T8" fmla="*/ 103 w 162"/>
                <a:gd name="T9" fmla="*/ 0 h 136"/>
                <a:gd name="T10" fmla="*/ 148 w 162"/>
                <a:gd name="T11" fmla="*/ 50 h 136"/>
                <a:gd name="T12" fmla="*/ 162 w 162"/>
                <a:gd name="T13" fmla="*/ 66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2" h="136">
                  <a:moveTo>
                    <a:pt x="162" y="66"/>
                  </a:moveTo>
                  <a:cubicBezTo>
                    <a:pt x="162" y="66"/>
                    <a:pt x="119" y="116"/>
                    <a:pt x="87" y="130"/>
                  </a:cubicBezTo>
                  <a:cubicBezTo>
                    <a:pt x="72" y="136"/>
                    <a:pt x="53" y="131"/>
                    <a:pt x="36" y="124"/>
                  </a:cubicBezTo>
                  <a:cubicBezTo>
                    <a:pt x="16" y="115"/>
                    <a:pt x="0" y="103"/>
                    <a:pt x="0" y="103"/>
                  </a:cubicBezTo>
                  <a:cubicBezTo>
                    <a:pt x="103" y="0"/>
                    <a:pt x="103" y="0"/>
                    <a:pt x="103" y="0"/>
                  </a:cubicBezTo>
                  <a:cubicBezTo>
                    <a:pt x="148" y="50"/>
                    <a:pt x="148" y="50"/>
                    <a:pt x="148" y="50"/>
                  </a:cubicBezTo>
                  <a:lnTo>
                    <a:pt x="162" y="66"/>
                  </a:lnTo>
                  <a:close/>
                </a:path>
              </a:pathLst>
            </a:custGeom>
            <a:solidFill>
              <a:srgbClr val="D8C4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it-IT" dirty="0"/>
            </a:p>
          </p:txBody>
        </p:sp>
        <p:sp>
          <p:nvSpPr>
            <p:cNvPr id="50" name="Figura a mano libera 27">
              <a:extLst>
                <a:ext uri="{FF2B5EF4-FFF2-40B4-BE49-F238E27FC236}">
                  <a16:creationId xmlns:a16="http://schemas.microsoft.com/office/drawing/2014/main" id="{59AC079D-039E-4639-B27F-9908EF107DB5}"/>
                </a:ext>
              </a:extLst>
            </p:cNvPr>
            <p:cNvSpPr>
              <a:spLocks/>
            </p:cNvSpPr>
            <p:nvPr/>
          </p:nvSpPr>
          <p:spPr bwMode="auto">
            <a:xfrm>
              <a:off x="8077665" y="1996510"/>
              <a:ext cx="424695" cy="288506"/>
            </a:xfrm>
            <a:custGeom>
              <a:avLst/>
              <a:gdLst>
                <a:gd name="T0" fmla="*/ 126 w 126"/>
                <a:gd name="T1" fmla="*/ 16 h 86"/>
                <a:gd name="T2" fmla="*/ 51 w 126"/>
                <a:gd name="T3" fmla="*/ 80 h 86"/>
                <a:gd name="T4" fmla="*/ 0 w 126"/>
                <a:gd name="T5" fmla="*/ 74 h 86"/>
                <a:gd name="T6" fmla="*/ 6 w 126"/>
                <a:gd name="T7" fmla="*/ 61 h 86"/>
                <a:gd name="T8" fmla="*/ 112 w 126"/>
                <a:gd name="T9" fmla="*/ 0 h 86"/>
                <a:gd name="T10" fmla="*/ 126 w 126"/>
                <a:gd name="T11" fmla="*/ 1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6" h="86">
                  <a:moveTo>
                    <a:pt x="126" y="16"/>
                  </a:moveTo>
                  <a:cubicBezTo>
                    <a:pt x="126" y="16"/>
                    <a:pt x="83" y="66"/>
                    <a:pt x="51" y="80"/>
                  </a:cubicBezTo>
                  <a:cubicBezTo>
                    <a:pt x="36" y="86"/>
                    <a:pt x="17" y="81"/>
                    <a:pt x="0" y="74"/>
                  </a:cubicBezTo>
                  <a:cubicBezTo>
                    <a:pt x="2" y="70"/>
                    <a:pt x="3" y="65"/>
                    <a:pt x="6" y="61"/>
                  </a:cubicBezTo>
                  <a:cubicBezTo>
                    <a:pt x="6" y="61"/>
                    <a:pt x="54" y="25"/>
                    <a:pt x="112" y="0"/>
                  </a:cubicBezTo>
                  <a:lnTo>
                    <a:pt x="126" y="1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it-IT" dirty="0"/>
            </a:p>
          </p:txBody>
        </p:sp>
        <p:sp>
          <p:nvSpPr>
            <p:cNvPr id="51" name="Figura a mano libera 28">
              <a:extLst>
                <a:ext uri="{FF2B5EF4-FFF2-40B4-BE49-F238E27FC236}">
                  <a16:creationId xmlns:a16="http://schemas.microsoft.com/office/drawing/2014/main" id="{C95685F9-863C-488D-A6CE-3A519F21EA3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04938" y="-14067"/>
              <a:ext cx="387063" cy="7168"/>
            </a:xfrm>
            <a:custGeom>
              <a:avLst/>
              <a:gdLst>
                <a:gd name="T0" fmla="*/ 115 w 115"/>
                <a:gd name="T1" fmla="*/ 2 h 2"/>
                <a:gd name="T2" fmla="*/ 0 w 115"/>
                <a:gd name="T3" fmla="*/ 2 h 2"/>
                <a:gd name="T4" fmla="*/ 115 w 115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5" h="2">
                  <a:moveTo>
                    <a:pt x="115" y="2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73" y="0"/>
                    <a:pt x="115" y="2"/>
                    <a:pt x="115" y="2"/>
                  </a:cubicBezTo>
                  <a:close/>
                </a:path>
              </a:pathLst>
            </a:custGeom>
            <a:solidFill>
              <a:srgbClr val="190E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it-IT" dirty="0"/>
            </a:p>
          </p:txBody>
        </p:sp>
        <p:grpSp>
          <p:nvGrpSpPr>
            <p:cNvPr id="60" name="Gruppo 59">
              <a:extLst>
                <a:ext uri="{FF2B5EF4-FFF2-40B4-BE49-F238E27FC236}">
                  <a16:creationId xmlns:a16="http://schemas.microsoft.com/office/drawing/2014/main" id="{D88A045D-1D47-48A7-BD6D-329F30D7916F}"/>
                </a:ext>
              </a:extLst>
            </p:cNvPr>
            <p:cNvGrpSpPr/>
            <p:nvPr/>
          </p:nvGrpSpPr>
          <p:grpSpPr>
            <a:xfrm>
              <a:off x="7676266" y="528897"/>
              <a:ext cx="1904852" cy="2230988"/>
              <a:chOff x="7676266" y="528897"/>
              <a:chExt cx="1904852" cy="2230988"/>
            </a:xfrm>
            <a:gradFill>
              <a:gsLst>
                <a:gs pos="0">
                  <a:srgbClr val="03002F"/>
                </a:gs>
                <a:gs pos="100000">
                  <a:srgbClr val="F870FF"/>
                </a:gs>
              </a:gsLst>
              <a:lin ang="19800000" scaled="0"/>
            </a:gradFill>
          </p:grpSpPr>
          <p:sp>
            <p:nvSpPr>
              <p:cNvPr id="52" name="Figura a mano libera 29">
                <a:extLst>
                  <a:ext uri="{FF2B5EF4-FFF2-40B4-BE49-F238E27FC236}">
                    <a16:creationId xmlns:a16="http://schemas.microsoft.com/office/drawing/2014/main" id="{8AC43BD2-6A27-4E0F-BAFD-FDAF479A01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76266" y="2195418"/>
                <a:ext cx="589555" cy="564467"/>
              </a:xfrm>
              <a:custGeom>
                <a:avLst/>
                <a:gdLst>
                  <a:gd name="T0" fmla="*/ 138 w 175"/>
                  <a:gd name="T1" fmla="*/ 16 h 168"/>
                  <a:gd name="T2" fmla="*/ 175 w 175"/>
                  <a:gd name="T3" fmla="*/ 32 h 168"/>
                  <a:gd name="T4" fmla="*/ 167 w 175"/>
                  <a:gd name="T5" fmla="*/ 40 h 168"/>
                  <a:gd name="T6" fmla="*/ 109 w 175"/>
                  <a:gd name="T7" fmla="*/ 105 h 168"/>
                  <a:gd name="T8" fmla="*/ 109 w 175"/>
                  <a:gd name="T9" fmla="*/ 105 h 168"/>
                  <a:gd name="T10" fmla="*/ 84 w 175"/>
                  <a:gd name="T11" fmla="*/ 133 h 168"/>
                  <a:gd name="T12" fmla="*/ 0 w 175"/>
                  <a:gd name="T13" fmla="*/ 168 h 168"/>
                  <a:gd name="T14" fmla="*/ 32 w 175"/>
                  <a:gd name="T15" fmla="*/ 83 h 168"/>
                  <a:gd name="T16" fmla="*/ 48 w 175"/>
                  <a:gd name="T17" fmla="*/ 63 h 168"/>
                  <a:gd name="T18" fmla="*/ 65 w 175"/>
                  <a:gd name="T19" fmla="*/ 42 h 168"/>
                  <a:gd name="T20" fmla="*/ 99 w 175"/>
                  <a:gd name="T21" fmla="*/ 0 h 168"/>
                  <a:gd name="T22" fmla="*/ 103 w 175"/>
                  <a:gd name="T23" fmla="*/ 1 h 168"/>
                  <a:gd name="T24" fmla="*/ 108 w 175"/>
                  <a:gd name="T25" fmla="*/ 3 h 168"/>
                  <a:gd name="T26" fmla="*/ 113 w 175"/>
                  <a:gd name="T27" fmla="*/ 6 h 168"/>
                  <a:gd name="T28" fmla="*/ 115 w 175"/>
                  <a:gd name="T29" fmla="*/ 6 h 168"/>
                  <a:gd name="T30" fmla="*/ 115 w 175"/>
                  <a:gd name="T31" fmla="*/ 6 h 168"/>
                  <a:gd name="T32" fmla="*/ 115 w 175"/>
                  <a:gd name="T33" fmla="*/ 6 h 168"/>
                  <a:gd name="T34" fmla="*/ 131 w 175"/>
                  <a:gd name="T35" fmla="*/ 13 h 168"/>
                  <a:gd name="T36" fmla="*/ 136 w 175"/>
                  <a:gd name="T37" fmla="*/ 15 h 168"/>
                  <a:gd name="T38" fmla="*/ 138 w 175"/>
                  <a:gd name="T39" fmla="*/ 16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75" h="168">
                    <a:moveTo>
                      <a:pt x="138" y="16"/>
                    </a:moveTo>
                    <a:cubicBezTo>
                      <a:pt x="150" y="21"/>
                      <a:pt x="162" y="27"/>
                      <a:pt x="175" y="32"/>
                    </a:cubicBezTo>
                    <a:cubicBezTo>
                      <a:pt x="167" y="40"/>
                      <a:pt x="167" y="40"/>
                      <a:pt x="167" y="40"/>
                    </a:cubicBezTo>
                    <a:cubicBezTo>
                      <a:pt x="109" y="105"/>
                      <a:pt x="109" y="105"/>
                      <a:pt x="109" y="105"/>
                    </a:cubicBezTo>
                    <a:cubicBezTo>
                      <a:pt x="109" y="105"/>
                      <a:pt x="109" y="105"/>
                      <a:pt x="109" y="105"/>
                    </a:cubicBezTo>
                    <a:cubicBezTo>
                      <a:pt x="84" y="133"/>
                      <a:pt x="84" y="133"/>
                      <a:pt x="84" y="133"/>
                    </a:cubicBezTo>
                    <a:cubicBezTo>
                      <a:pt x="0" y="168"/>
                      <a:pt x="0" y="168"/>
                      <a:pt x="0" y="168"/>
                    </a:cubicBezTo>
                    <a:cubicBezTo>
                      <a:pt x="32" y="83"/>
                      <a:pt x="32" y="83"/>
                      <a:pt x="32" y="83"/>
                    </a:cubicBezTo>
                    <a:cubicBezTo>
                      <a:pt x="48" y="63"/>
                      <a:pt x="48" y="63"/>
                      <a:pt x="48" y="63"/>
                    </a:cubicBezTo>
                    <a:cubicBezTo>
                      <a:pt x="65" y="42"/>
                      <a:pt x="65" y="42"/>
                      <a:pt x="65" y="42"/>
                    </a:cubicBezTo>
                    <a:cubicBezTo>
                      <a:pt x="99" y="0"/>
                      <a:pt x="99" y="0"/>
                      <a:pt x="99" y="0"/>
                    </a:cubicBezTo>
                    <a:cubicBezTo>
                      <a:pt x="100" y="0"/>
                      <a:pt x="101" y="1"/>
                      <a:pt x="103" y="1"/>
                    </a:cubicBezTo>
                    <a:cubicBezTo>
                      <a:pt x="104" y="2"/>
                      <a:pt x="106" y="3"/>
                      <a:pt x="108" y="3"/>
                    </a:cubicBezTo>
                    <a:cubicBezTo>
                      <a:pt x="110" y="4"/>
                      <a:pt x="112" y="5"/>
                      <a:pt x="113" y="6"/>
                    </a:cubicBezTo>
                    <a:cubicBezTo>
                      <a:pt x="114" y="6"/>
                      <a:pt x="114" y="6"/>
                      <a:pt x="115" y="6"/>
                    </a:cubicBezTo>
                    <a:cubicBezTo>
                      <a:pt x="115" y="6"/>
                      <a:pt x="115" y="6"/>
                      <a:pt x="115" y="6"/>
                    </a:cubicBezTo>
                    <a:cubicBezTo>
                      <a:pt x="115" y="6"/>
                      <a:pt x="115" y="6"/>
                      <a:pt x="115" y="6"/>
                    </a:cubicBezTo>
                    <a:cubicBezTo>
                      <a:pt x="120" y="8"/>
                      <a:pt x="126" y="11"/>
                      <a:pt x="131" y="13"/>
                    </a:cubicBezTo>
                    <a:cubicBezTo>
                      <a:pt x="133" y="14"/>
                      <a:pt x="134" y="15"/>
                      <a:pt x="136" y="15"/>
                    </a:cubicBezTo>
                    <a:cubicBezTo>
                      <a:pt x="137" y="16"/>
                      <a:pt x="137" y="16"/>
                      <a:pt x="138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it-IT" dirty="0"/>
              </a:p>
            </p:txBody>
          </p:sp>
          <p:sp>
            <p:nvSpPr>
              <p:cNvPr id="53" name="Figura a mano libera 30">
                <a:extLst>
                  <a:ext uri="{FF2B5EF4-FFF2-40B4-BE49-F238E27FC236}">
                    <a16:creationId xmlns:a16="http://schemas.microsoft.com/office/drawing/2014/main" id="{ADA7EFA8-1700-4615-8891-221172E4BD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09570" y="528897"/>
                <a:ext cx="1571548" cy="1774039"/>
              </a:xfrm>
              <a:custGeom>
                <a:avLst/>
                <a:gdLst>
                  <a:gd name="T0" fmla="*/ 454 w 466"/>
                  <a:gd name="T1" fmla="*/ 77 h 527"/>
                  <a:gd name="T2" fmla="*/ 450 w 466"/>
                  <a:gd name="T3" fmla="*/ 81 h 527"/>
                  <a:gd name="T4" fmla="*/ 241 w 466"/>
                  <a:gd name="T5" fmla="*/ 334 h 527"/>
                  <a:gd name="T6" fmla="*/ 228 w 466"/>
                  <a:gd name="T7" fmla="*/ 350 h 527"/>
                  <a:gd name="T8" fmla="*/ 184 w 466"/>
                  <a:gd name="T9" fmla="*/ 403 h 527"/>
                  <a:gd name="T10" fmla="*/ 162 w 466"/>
                  <a:gd name="T11" fmla="*/ 429 h 527"/>
                  <a:gd name="T12" fmla="*/ 134 w 466"/>
                  <a:gd name="T13" fmla="*/ 461 h 527"/>
                  <a:gd name="T14" fmla="*/ 76 w 466"/>
                  <a:gd name="T15" fmla="*/ 527 h 527"/>
                  <a:gd name="T16" fmla="*/ 39 w 466"/>
                  <a:gd name="T17" fmla="*/ 511 h 527"/>
                  <a:gd name="T18" fmla="*/ 37 w 466"/>
                  <a:gd name="T19" fmla="*/ 510 h 527"/>
                  <a:gd name="T20" fmla="*/ 32 w 466"/>
                  <a:gd name="T21" fmla="*/ 508 h 527"/>
                  <a:gd name="T22" fmla="*/ 16 w 466"/>
                  <a:gd name="T23" fmla="*/ 501 h 527"/>
                  <a:gd name="T24" fmla="*/ 16 w 466"/>
                  <a:gd name="T25" fmla="*/ 501 h 527"/>
                  <a:gd name="T26" fmla="*/ 16 w 466"/>
                  <a:gd name="T27" fmla="*/ 501 h 527"/>
                  <a:gd name="T28" fmla="*/ 14 w 466"/>
                  <a:gd name="T29" fmla="*/ 501 h 527"/>
                  <a:gd name="T30" fmla="*/ 9 w 466"/>
                  <a:gd name="T31" fmla="*/ 498 h 527"/>
                  <a:gd name="T32" fmla="*/ 4 w 466"/>
                  <a:gd name="T33" fmla="*/ 496 h 527"/>
                  <a:gd name="T34" fmla="*/ 0 w 466"/>
                  <a:gd name="T35" fmla="*/ 495 h 527"/>
                  <a:gd name="T36" fmla="*/ 378 w 466"/>
                  <a:gd name="T37" fmla="*/ 24 h 527"/>
                  <a:gd name="T38" fmla="*/ 443 w 466"/>
                  <a:gd name="T39" fmla="*/ 16 h 527"/>
                  <a:gd name="T40" fmla="*/ 454 w 466"/>
                  <a:gd name="T41" fmla="*/ 77 h 5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66" h="527">
                    <a:moveTo>
                      <a:pt x="454" y="77"/>
                    </a:moveTo>
                    <a:cubicBezTo>
                      <a:pt x="453" y="78"/>
                      <a:pt x="452" y="80"/>
                      <a:pt x="450" y="81"/>
                    </a:cubicBezTo>
                    <a:cubicBezTo>
                      <a:pt x="241" y="334"/>
                      <a:pt x="241" y="334"/>
                      <a:pt x="241" y="334"/>
                    </a:cubicBezTo>
                    <a:cubicBezTo>
                      <a:pt x="228" y="350"/>
                      <a:pt x="228" y="350"/>
                      <a:pt x="228" y="350"/>
                    </a:cubicBezTo>
                    <a:cubicBezTo>
                      <a:pt x="184" y="403"/>
                      <a:pt x="184" y="403"/>
                      <a:pt x="184" y="403"/>
                    </a:cubicBezTo>
                    <a:cubicBezTo>
                      <a:pt x="162" y="429"/>
                      <a:pt x="162" y="429"/>
                      <a:pt x="162" y="429"/>
                    </a:cubicBezTo>
                    <a:cubicBezTo>
                      <a:pt x="134" y="461"/>
                      <a:pt x="134" y="461"/>
                      <a:pt x="134" y="461"/>
                    </a:cubicBezTo>
                    <a:cubicBezTo>
                      <a:pt x="76" y="527"/>
                      <a:pt x="76" y="527"/>
                      <a:pt x="76" y="527"/>
                    </a:cubicBezTo>
                    <a:cubicBezTo>
                      <a:pt x="63" y="522"/>
                      <a:pt x="51" y="516"/>
                      <a:pt x="39" y="511"/>
                    </a:cubicBezTo>
                    <a:cubicBezTo>
                      <a:pt x="38" y="511"/>
                      <a:pt x="38" y="511"/>
                      <a:pt x="37" y="510"/>
                    </a:cubicBezTo>
                    <a:cubicBezTo>
                      <a:pt x="35" y="510"/>
                      <a:pt x="34" y="509"/>
                      <a:pt x="32" y="508"/>
                    </a:cubicBezTo>
                    <a:cubicBezTo>
                      <a:pt x="27" y="506"/>
                      <a:pt x="21" y="503"/>
                      <a:pt x="16" y="501"/>
                    </a:cubicBezTo>
                    <a:cubicBezTo>
                      <a:pt x="16" y="501"/>
                      <a:pt x="16" y="501"/>
                      <a:pt x="16" y="501"/>
                    </a:cubicBezTo>
                    <a:cubicBezTo>
                      <a:pt x="16" y="501"/>
                      <a:pt x="16" y="501"/>
                      <a:pt x="16" y="501"/>
                    </a:cubicBezTo>
                    <a:cubicBezTo>
                      <a:pt x="15" y="501"/>
                      <a:pt x="15" y="501"/>
                      <a:pt x="14" y="501"/>
                    </a:cubicBezTo>
                    <a:cubicBezTo>
                      <a:pt x="13" y="500"/>
                      <a:pt x="11" y="499"/>
                      <a:pt x="9" y="498"/>
                    </a:cubicBezTo>
                    <a:cubicBezTo>
                      <a:pt x="7" y="498"/>
                      <a:pt x="5" y="497"/>
                      <a:pt x="4" y="496"/>
                    </a:cubicBezTo>
                    <a:cubicBezTo>
                      <a:pt x="2" y="496"/>
                      <a:pt x="1" y="495"/>
                      <a:pt x="0" y="495"/>
                    </a:cubicBezTo>
                    <a:cubicBezTo>
                      <a:pt x="378" y="24"/>
                      <a:pt x="378" y="24"/>
                      <a:pt x="378" y="24"/>
                    </a:cubicBezTo>
                    <a:cubicBezTo>
                      <a:pt x="394" y="4"/>
                      <a:pt x="423" y="0"/>
                      <a:pt x="443" y="16"/>
                    </a:cubicBezTo>
                    <a:cubicBezTo>
                      <a:pt x="462" y="31"/>
                      <a:pt x="466" y="57"/>
                      <a:pt x="454" y="7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it-IT" dirty="0"/>
              </a:p>
            </p:txBody>
          </p:sp>
        </p:grpSp>
        <p:sp>
          <p:nvSpPr>
            <p:cNvPr id="54" name="Figura a mano libera 31">
              <a:extLst>
                <a:ext uri="{FF2B5EF4-FFF2-40B4-BE49-F238E27FC236}">
                  <a16:creationId xmlns:a16="http://schemas.microsoft.com/office/drawing/2014/main" id="{B6F47CAE-1A30-4CE3-B40D-9C8C433D52D4}"/>
                </a:ext>
              </a:extLst>
            </p:cNvPr>
            <p:cNvSpPr>
              <a:spLocks/>
            </p:cNvSpPr>
            <p:nvPr/>
          </p:nvSpPr>
          <p:spPr bwMode="auto">
            <a:xfrm>
              <a:off x="7609964" y="1441003"/>
              <a:ext cx="4582038" cy="5372291"/>
            </a:xfrm>
            <a:custGeom>
              <a:avLst/>
              <a:gdLst>
                <a:gd name="T0" fmla="*/ 1360 w 1360"/>
                <a:gd name="T1" fmla="*/ 1596 h 1596"/>
                <a:gd name="T2" fmla="*/ 935 w 1360"/>
                <a:gd name="T3" fmla="*/ 1437 h 1596"/>
                <a:gd name="T4" fmla="*/ 823 w 1360"/>
                <a:gd name="T5" fmla="*/ 1072 h 1596"/>
                <a:gd name="T6" fmla="*/ 756 w 1360"/>
                <a:gd name="T7" fmla="*/ 634 h 1596"/>
                <a:gd name="T8" fmla="*/ 753 w 1360"/>
                <a:gd name="T9" fmla="*/ 624 h 1596"/>
                <a:gd name="T10" fmla="*/ 750 w 1360"/>
                <a:gd name="T11" fmla="*/ 616 h 1596"/>
                <a:gd name="T12" fmla="*/ 737 w 1360"/>
                <a:gd name="T13" fmla="*/ 587 h 1596"/>
                <a:gd name="T14" fmla="*/ 729 w 1360"/>
                <a:gd name="T15" fmla="*/ 577 h 1596"/>
                <a:gd name="T16" fmla="*/ 722 w 1360"/>
                <a:gd name="T17" fmla="*/ 571 h 1596"/>
                <a:gd name="T18" fmla="*/ 718 w 1360"/>
                <a:gd name="T19" fmla="*/ 568 h 1596"/>
                <a:gd name="T20" fmla="*/ 699 w 1360"/>
                <a:gd name="T21" fmla="*/ 559 h 1596"/>
                <a:gd name="T22" fmla="*/ 694 w 1360"/>
                <a:gd name="T23" fmla="*/ 557 h 1596"/>
                <a:gd name="T24" fmla="*/ 667 w 1360"/>
                <a:gd name="T25" fmla="*/ 551 h 1596"/>
                <a:gd name="T26" fmla="*/ 637 w 1360"/>
                <a:gd name="T27" fmla="*/ 546 h 1596"/>
                <a:gd name="T28" fmla="*/ 612 w 1360"/>
                <a:gd name="T29" fmla="*/ 542 h 1596"/>
                <a:gd name="T30" fmla="*/ 597 w 1360"/>
                <a:gd name="T31" fmla="*/ 539 h 1596"/>
                <a:gd name="T32" fmla="*/ 554 w 1360"/>
                <a:gd name="T33" fmla="*/ 532 h 1596"/>
                <a:gd name="T34" fmla="*/ 495 w 1360"/>
                <a:gd name="T35" fmla="*/ 522 h 1596"/>
                <a:gd name="T36" fmla="*/ 469 w 1360"/>
                <a:gd name="T37" fmla="*/ 516 h 1596"/>
                <a:gd name="T38" fmla="*/ 447 w 1360"/>
                <a:gd name="T39" fmla="*/ 512 h 1596"/>
                <a:gd name="T40" fmla="*/ 421 w 1360"/>
                <a:gd name="T41" fmla="*/ 506 h 1596"/>
                <a:gd name="T42" fmla="*/ 402 w 1360"/>
                <a:gd name="T43" fmla="*/ 500 h 1596"/>
                <a:gd name="T44" fmla="*/ 382 w 1360"/>
                <a:gd name="T45" fmla="*/ 495 h 1596"/>
                <a:gd name="T46" fmla="*/ 367 w 1360"/>
                <a:gd name="T47" fmla="*/ 490 h 1596"/>
                <a:gd name="T48" fmla="*/ 355 w 1360"/>
                <a:gd name="T49" fmla="*/ 485 h 1596"/>
                <a:gd name="T50" fmla="*/ 332 w 1360"/>
                <a:gd name="T51" fmla="*/ 476 h 1596"/>
                <a:gd name="T52" fmla="*/ 290 w 1360"/>
                <a:gd name="T53" fmla="*/ 452 h 1596"/>
                <a:gd name="T54" fmla="*/ 280 w 1360"/>
                <a:gd name="T55" fmla="*/ 444 h 1596"/>
                <a:gd name="T56" fmla="*/ 264 w 1360"/>
                <a:gd name="T57" fmla="*/ 429 h 1596"/>
                <a:gd name="T58" fmla="*/ 252 w 1360"/>
                <a:gd name="T59" fmla="*/ 419 h 1596"/>
                <a:gd name="T60" fmla="*/ 241 w 1360"/>
                <a:gd name="T61" fmla="*/ 410 h 1596"/>
                <a:gd name="T62" fmla="*/ 129 w 1360"/>
                <a:gd name="T63" fmla="*/ 329 h 1596"/>
                <a:gd name="T64" fmla="*/ 106 w 1360"/>
                <a:gd name="T65" fmla="*/ 313 h 1596"/>
                <a:gd name="T66" fmla="*/ 68 w 1360"/>
                <a:gd name="T67" fmla="*/ 287 h 1596"/>
                <a:gd name="T68" fmla="*/ 33 w 1360"/>
                <a:gd name="T69" fmla="*/ 221 h 1596"/>
                <a:gd name="T70" fmla="*/ 73 w 1360"/>
                <a:gd name="T71" fmla="*/ 213 h 1596"/>
                <a:gd name="T72" fmla="*/ 79 w 1360"/>
                <a:gd name="T73" fmla="*/ 213 h 1596"/>
                <a:gd name="T74" fmla="*/ 87 w 1360"/>
                <a:gd name="T75" fmla="*/ 214 h 1596"/>
                <a:gd name="T76" fmla="*/ 119 w 1360"/>
                <a:gd name="T77" fmla="*/ 224 h 1596"/>
                <a:gd name="T78" fmla="*/ 128 w 1360"/>
                <a:gd name="T79" fmla="*/ 227 h 1596"/>
                <a:gd name="T80" fmla="*/ 135 w 1360"/>
                <a:gd name="T81" fmla="*/ 230 h 1596"/>
                <a:gd name="T82" fmla="*/ 151 w 1360"/>
                <a:gd name="T83" fmla="*/ 237 h 1596"/>
                <a:gd name="T84" fmla="*/ 158 w 1360"/>
                <a:gd name="T85" fmla="*/ 240 h 1596"/>
                <a:gd name="T86" fmla="*/ 197 w 1360"/>
                <a:gd name="T87" fmla="*/ 257 h 1596"/>
                <a:gd name="T88" fmla="*/ 412 w 1360"/>
                <a:gd name="T89" fmla="*/ 273 h 1596"/>
                <a:gd name="T90" fmla="*/ 461 w 1360"/>
                <a:gd name="T91" fmla="*/ 189 h 1596"/>
                <a:gd name="T92" fmla="*/ 460 w 1360"/>
                <a:gd name="T93" fmla="*/ 185 h 1596"/>
                <a:gd name="T94" fmla="*/ 460 w 1360"/>
                <a:gd name="T95" fmla="*/ 181 h 1596"/>
                <a:gd name="T96" fmla="*/ 457 w 1360"/>
                <a:gd name="T97" fmla="*/ 176 h 1596"/>
                <a:gd name="T98" fmla="*/ 455 w 1360"/>
                <a:gd name="T99" fmla="*/ 172 h 1596"/>
                <a:gd name="T100" fmla="*/ 451 w 1360"/>
                <a:gd name="T101" fmla="*/ 168 h 1596"/>
                <a:gd name="T102" fmla="*/ 444 w 1360"/>
                <a:gd name="T103" fmla="*/ 164 h 1596"/>
                <a:gd name="T104" fmla="*/ 423 w 1360"/>
                <a:gd name="T105" fmla="*/ 160 h 1596"/>
                <a:gd name="T106" fmla="*/ 281 w 1360"/>
                <a:gd name="T107" fmla="*/ 158 h 1596"/>
                <a:gd name="T108" fmla="*/ 347 w 1360"/>
                <a:gd name="T109" fmla="*/ 79 h 1596"/>
                <a:gd name="T110" fmla="*/ 420 w 1360"/>
                <a:gd name="T111" fmla="*/ 45 h 1596"/>
                <a:gd name="T112" fmla="*/ 548 w 1360"/>
                <a:gd name="T113" fmla="*/ 2 h 1596"/>
                <a:gd name="T114" fmla="*/ 584 w 1360"/>
                <a:gd name="T115" fmla="*/ 24 h 1596"/>
                <a:gd name="T116" fmla="*/ 905 w 1360"/>
                <a:gd name="T117" fmla="*/ 485 h 1596"/>
                <a:gd name="T118" fmla="*/ 918 w 1360"/>
                <a:gd name="T119" fmla="*/ 526 h 1596"/>
                <a:gd name="T120" fmla="*/ 1360 w 1360"/>
                <a:gd name="T121" fmla="*/ 1194 h 15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0" h="1596">
                  <a:moveTo>
                    <a:pt x="1360" y="1194"/>
                  </a:moveTo>
                  <a:cubicBezTo>
                    <a:pt x="1360" y="1596"/>
                    <a:pt x="1360" y="1596"/>
                    <a:pt x="1360" y="1596"/>
                  </a:cubicBezTo>
                  <a:cubicBezTo>
                    <a:pt x="1349" y="1575"/>
                    <a:pt x="1312" y="1536"/>
                    <a:pt x="1197" y="1497"/>
                  </a:cubicBezTo>
                  <a:cubicBezTo>
                    <a:pt x="1135" y="1476"/>
                    <a:pt x="1050" y="1455"/>
                    <a:pt x="935" y="1437"/>
                  </a:cubicBezTo>
                  <a:cubicBezTo>
                    <a:pt x="897" y="1361"/>
                    <a:pt x="867" y="1277"/>
                    <a:pt x="847" y="1188"/>
                  </a:cubicBezTo>
                  <a:cubicBezTo>
                    <a:pt x="838" y="1147"/>
                    <a:pt x="830" y="1108"/>
                    <a:pt x="823" y="1072"/>
                  </a:cubicBezTo>
                  <a:cubicBezTo>
                    <a:pt x="785" y="876"/>
                    <a:pt x="776" y="752"/>
                    <a:pt x="763" y="674"/>
                  </a:cubicBezTo>
                  <a:cubicBezTo>
                    <a:pt x="761" y="659"/>
                    <a:pt x="758" y="646"/>
                    <a:pt x="756" y="634"/>
                  </a:cubicBezTo>
                  <a:cubicBezTo>
                    <a:pt x="755" y="632"/>
                    <a:pt x="754" y="630"/>
                    <a:pt x="754" y="628"/>
                  </a:cubicBezTo>
                  <a:cubicBezTo>
                    <a:pt x="754" y="627"/>
                    <a:pt x="753" y="625"/>
                    <a:pt x="753" y="624"/>
                  </a:cubicBezTo>
                  <a:cubicBezTo>
                    <a:pt x="752" y="622"/>
                    <a:pt x="752" y="620"/>
                    <a:pt x="751" y="618"/>
                  </a:cubicBezTo>
                  <a:cubicBezTo>
                    <a:pt x="751" y="618"/>
                    <a:pt x="751" y="617"/>
                    <a:pt x="750" y="616"/>
                  </a:cubicBezTo>
                  <a:cubicBezTo>
                    <a:pt x="747" y="605"/>
                    <a:pt x="743" y="596"/>
                    <a:pt x="738" y="589"/>
                  </a:cubicBezTo>
                  <a:cubicBezTo>
                    <a:pt x="737" y="588"/>
                    <a:pt x="737" y="588"/>
                    <a:pt x="737" y="587"/>
                  </a:cubicBezTo>
                  <a:cubicBezTo>
                    <a:pt x="735" y="584"/>
                    <a:pt x="732" y="581"/>
                    <a:pt x="730" y="579"/>
                  </a:cubicBezTo>
                  <a:cubicBezTo>
                    <a:pt x="730" y="578"/>
                    <a:pt x="729" y="578"/>
                    <a:pt x="729" y="577"/>
                  </a:cubicBezTo>
                  <a:cubicBezTo>
                    <a:pt x="727" y="576"/>
                    <a:pt x="725" y="574"/>
                    <a:pt x="723" y="572"/>
                  </a:cubicBezTo>
                  <a:cubicBezTo>
                    <a:pt x="723" y="572"/>
                    <a:pt x="723" y="571"/>
                    <a:pt x="722" y="571"/>
                  </a:cubicBezTo>
                  <a:cubicBezTo>
                    <a:pt x="722" y="571"/>
                    <a:pt x="722" y="571"/>
                    <a:pt x="721" y="571"/>
                  </a:cubicBezTo>
                  <a:cubicBezTo>
                    <a:pt x="720" y="570"/>
                    <a:pt x="719" y="569"/>
                    <a:pt x="718" y="568"/>
                  </a:cubicBezTo>
                  <a:cubicBezTo>
                    <a:pt x="715" y="566"/>
                    <a:pt x="712" y="564"/>
                    <a:pt x="709" y="563"/>
                  </a:cubicBezTo>
                  <a:cubicBezTo>
                    <a:pt x="705" y="561"/>
                    <a:pt x="702" y="560"/>
                    <a:pt x="699" y="559"/>
                  </a:cubicBezTo>
                  <a:cubicBezTo>
                    <a:pt x="698" y="559"/>
                    <a:pt x="697" y="558"/>
                    <a:pt x="696" y="558"/>
                  </a:cubicBezTo>
                  <a:cubicBezTo>
                    <a:pt x="696" y="558"/>
                    <a:pt x="695" y="558"/>
                    <a:pt x="694" y="557"/>
                  </a:cubicBezTo>
                  <a:cubicBezTo>
                    <a:pt x="692" y="557"/>
                    <a:pt x="690" y="556"/>
                    <a:pt x="688" y="556"/>
                  </a:cubicBezTo>
                  <a:cubicBezTo>
                    <a:pt x="681" y="554"/>
                    <a:pt x="674" y="553"/>
                    <a:pt x="667" y="551"/>
                  </a:cubicBezTo>
                  <a:cubicBezTo>
                    <a:pt x="665" y="551"/>
                    <a:pt x="663" y="551"/>
                    <a:pt x="661" y="550"/>
                  </a:cubicBezTo>
                  <a:cubicBezTo>
                    <a:pt x="653" y="549"/>
                    <a:pt x="645" y="547"/>
                    <a:pt x="637" y="546"/>
                  </a:cubicBezTo>
                  <a:cubicBezTo>
                    <a:pt x="632" y="545"/>
                    <a:pt x="628" y="545"/>
                    <a:pt x="624" y="544"/>
                  </a:cubicBezTo>
                  <a:cubicBezTo>
                    <a:pt x="620" y="543"/>
                    <a:pt x="616" y="543"/>
                    <a:pt x="612" y="542"/>
                  </a:cubicBezTo>
                  <a:cubicBezTo>
                    <a:pt x="611" y="542"/>
                    <a:pt x="611" y="542"/>
                    <a:pt x="610" y="541"/>
                  </a:cubicBezTo>
                  <a:cubicBezTo>
                    <a:pt x="605" y="541"/>
                    <a:pt x="601" y="540"/>
                    <a:pt x="597" y="539"/>
                  </a:cubicBezTo>
                  <a:cubicBezTo>
                    <a:pt x="590" y="538"/>
                    <a:pt x="583" y="537"/>
                    <a:pt x="576" y="536"/>
                  </a:cubicBezTo>
                  <a:cubicBezTo>
                    <a:pt x="569" y="535"/>
                    <a:pt x="562" y="534"/>
                    <a:pt x="554" y="532"/>
                  </a:cubicBezTo>
                  <a:cubicBezTo>
                    <a:pt x="539" y="530"/>
                    <a:pt x="523" y="527"/>
                    <a:pt x="508" y="524"/>
                  </a:cubicBezTo>
                  <a:cubicBezTo>
                    <a:pt x="504" y="523"/>
                    <a:pt x="499" y="523"/>
                    <a:pt x="495" y="522"/>
                  </a:cubicBezTo>
                  <a:cubicBezTo>
                    <a:pt x="493" y="521"/>
                    <a:pt x="490" y="521"/>
                    <a:pt x="488" y="520"/>
                  </a:cubicBezTo>
                  <a:cubicBezTo>
                    <a:pt x="481" y="519"/>
                    <a:pt x="475" y="518"/>
                    <a:pt x="469" y="516"/>
                  </a:cubicBezTo>
                  <a:cubicBezTo>
                    <a:pt x="464" y="515"/>
                    <a:pt x="459" y="514"/>
                    <a:pt x="454" y="513"/>
                  </a:cubicBezTo>
                  <a:cubicBezTo>
                    <a:pt x="452" y="513"/>
                    <a:pt x="449" y="512"/>
                    <a:pt x="447" y="512"/>
                  </a:cubicBezTo>
                  <a:cubicBezTo>
                    <a:pt x="439" y="510"/>
                    <a:pt x="432" y="508"/>
                    <a:pt x="425" y="507"/>
                  </a:cubicBezTo>
                  <a:cubicBezTo>
                    <a:pt x="424" y="506"/>
                    <a:pt x="422" y="506"/>
                    <a:pt x="421" y="506"/>
                  </a:cubicBezTo>
                  <a:cubicBezTo>
                    <a:pt x="418" y="505"/>
                    <a:pt x="414" y="504"/>
                    <a:pt x="411" y="503"/>
                  </a:cubicBezTo>
                  <a:cubicBezTo>
                    <a:pt x="408" y="502"/>
                    <a:pt x="405" y="501"/>
                    <a:pt x="402" y="500"/>
                  </a:cubicBezTo>
                  <a:cubicBezTo>
                    <a:pt x="399" y="500"/>
                    <a:pt x="396" y="499"/>
                    <a:pt x="393" y="498"/>
                  </a:cubicBezTo>
                  <a:cubicBezTo>
                    <a:pt x="389" y="497"/>
                    <a:pt x="386" y="496"/>
                    <a:pt x="382" y="495"/>
                  </a:cubicBezTo>
                  <a:cubicBezTo>
                    <a:pt x="380" y="494"/>
                    <a:pt x="377" y="493"/>
                    <a:pt x="374" y="492"/>
                  </a:cubicBezTo>
                  <a:cubicBezTo>
                    <a:pt x="372" y="491"/>
                    <a:pt x="370" y="491"/>
                    <a:pt x="367" y="490"/>
                  </a:cubicBezTo>
                  <a:cubicBezTo>
                    <a:pt x="365" y="489"/>
                    <a:pt x="363" y="488"/>
                    <a:pt x="361" y="488"/>
                  </a:cubicBezTo>
                  <a:cubicBezTo>
                    <a:pt x="359" y="487"/>
                    <a:pt x="357" y="486"/>
                    <a:pt x="355" y="485"/>
                  </a:cubicBezTo>
                  <a:cubicBezTo>
                    <a:pt x="349" y="483"/>
                    <a:pt x="343" y="481"/>
                    <a:pt x="337" y="478"/>
                  </a:cubicBezTo>
                  <a:cubicBezTo>
                    <a:pt x="335" y="477"/>
                    <a:pt x="334" y="477"/>
                    <a:pt x="332" y="476"/>
                  </a:cubicBezTo>
                  <a:cubicBezTo>
                    <a:pt x="317" y="469"/>
                    <a:pt x="304" y="462"/>
                    <a:pt x="292" y="453"/>
                  </a:cubicBezTo>
                  <a:cubicBezTo>
                    <a:pt x="292" y="453"/>
                    <a:pt x="291" y="453"/>
                    <a:pt x="290" y="452"/>
                  </a:cubicBezTo>
                  <a:cubicBezTo>
                    <a:pt x="288" y="450"/>
                    <a:pt x="286" y="449"/>
                    <a:pt x="284" y="447"/>
                  </a:cubicBezTo>
                  <a:cubicBezTo>
                    <a:pt x="282" y="446"/>
                    <a:pt x="281" y="445"/>
                    <a:pt x="280" y="444"/>
                  </a:cubicBezTo>
                  <a:cubicBezTo>
                    <a:pt x="276" y="440"/>
                    <a:pt x="272" y="436"/>
                    <a:pt x="268" y="432"/>
                  </a:cubicBezTo>
                  <a:cubicBezTo>
                    <a:pt x="266" y="431"/>
                    <a:pt x="265" y="430"/>
                    <a:pt x="264" y="429"/>
                  </a:cubicBezTo>
                  <a:cubicBezTo>
                    <a:pt x="262" y="428"/>
                    <a:pt x="260" y="426"/>
                    <a:pt x="258" y="424"/>
                  </a:cubicBezTo>
                  <a:cubicBezTo>
                    <a:pt x="256" y="423"/>
                    <a:pt x="254" y="421"/>
                    <a:pt x="252" y="419"/>
                  </a:cubicBezTo>
                  <a:cubicBezTo>
                    <a:pt x="249" y="417"/>
                    <a:pt x="247" y="416"/>
                    <a:pt x="245" y="414"/>
                  </a:cubicBezTo>
                  <a:cubicBezTo>
                    <a:pt x="244" y="413"/>
                    <a:pt x="242" y="412"/>
                    <a:pt x="241" y="410"/>
                  </a:cubicBezTo>
                  <a:cubicBezTo>
                    <a:pt x="208" y="384"/>
                    <a:pt x="168" y="355"/>
                    <a:pt x="129" y="329"/>
                  </a:cubicBezTo>
                  <a:cubicBezTo>
                    <a:pt x="129" y="329"/>
                    <a:pt x="129" y="329"/>
                    <a:pt x="129" y="329"/>
                  </a:cubicBezTo>
                  <a:cubicBezTo>
                    <a:pt x="125" y="326"/>
                    <a:pt x="121" y="323"/>
                    <a:pt x="117" y="320"/>
                  </a:cubicBezTo>
                  <a:cubicBezTo>
                    <a:pt x="113" y="318"/>
                    <a:pt x="110" y="315"/>
                    <a:pt x="106" y="313"/>
                  </a:cubicBezTo>
                  <a:cubicBezTo>
                    <a:pt x="104" y="311"/>
                    <a:pt x="101" y="309"/>
                    <a:pt x="99" y="308"/>
                  </a:cubicBezTo>
                  <a:cubicBezTo>
                    <a:pt x="88" y="300"/>
                    <a:pt x="78" y="294"/>
                    <a:pt x="68" y="287"/>
                  </a:cubicBezTo>
                  <a:cubicBezTo>
                    <a:pt x="29" y="261"/>
                    <a:pt x="0" y="243"/>
                    <a:pt x="0" y="243"/>
                  </a:cubicBezTo>
                  <a:cubicBezTo>
                    <a:pt x="0" y="243"/>
                    <a:pt x="7" y="230"/>
                    <a:pt x="33" y="221"/>
                  </a:cubicBezTo>
                  <a:cubicBezTo>
                    <a:pt x="43" y="217"/>
                    <a:pt x="55" y="215"/>
                    <a:pt x="71" y="213"/>
                  </a:cubicBezTo>
                  <a:cubicBezTo>
                    <a:pt x="73" y="213"/>
                    <a:pt x="73" y="213"/>
                    <a:pt x="73" y="213"/>
                  </a:cubicBezTo>
                  <a:cubicBezTo>
                    <a:pt x="74" y="213"/>
                    <a:pt x="74" y="213"/>
                    <a:pt x="75" y="213"/>
                  </a:cubicBezTo>
                  <a:cubicBezTo>
                    <a:pt x="77" y="213"/>
                    <a:pt x="78" y="213"/>
                    <a:pt x="79" y="213"/>
                  </a:cubicBezTo>
                  <a:cubicBezTo>
                    <a:pt x="81" y="213"/>
                    <a:pt x="82" y="213"/>
                    <a:pt x="84" y="214"/>
                  </a:cubicBezTo>
                  <a:cubicBezTo>
                    <a:pt x="85" y="214"/>
                    <a:pt x="86" y="214"/>
                    <a:pt x="87" y="214"/>
                  </a:cubicBezTo>
                  <a:cubicBezTo>
                    <a:pt x="95" y="216"/>
                    <a:pt x="103" y="218"/>
                    <a:pt x="113" y="221"/>
                  </a:cubicBezTo>
                  <a:cubicBezTo>
                    <a:pt x="115" y="222"/>
                    <a:pt x="117" y="223"/>
                    <a:pt x="119" y="224"/>
                  </a:cubicBezTo>
                  <a:cubicBezTo>
                    <a:pt x="120" y="224"/>
                    <a:pt x="121" y="225"/>
                    <a:pt x="123" y="225"/>
                  </a:cubicBezTo>
                  <a:cubicBezTo>
                    <a:pt x="124" y="226"/>
                    <a:pt x="126" y="227"/>
                    <a:pt x="128" y="227"/>
                  </a:cubicBezTo>
                  <a:cubicBezTo>
                    <a:pt x="130" y="228"/>
                    <a:pt x="132" y="229"/>
                    <a:pt x="133" y="230"/>
                  </a:cubicBezTo>
                  <a:cubicBezTo>
                    <a:pt x="134" y="230"/>
                    <a:pt x="135" y="230"/>
                    <a:pt x="135" y="230"/>
                  </a:cubicBezTo>
                  <a:cubicBezTo>
                    <a:pt x="135" y="230"/>
                    <a:pt x="135" y="230"/>
                    <a:pt x="135" y="230"/>
                  </a:cubicBezTo>
                  <a:cubicBezTo>
                    <a:pt x="140" y="232"/>
                    <a:pt x="146" y="235"/>
                    <a:pt x="151" y="237"/>
                  </a:cubicBezTo>
                  <a:cubicBezTo>
                    <a:pt x="153" y="238"/>
                    <a:pt x="154" y="239"/>
                    <a:pt x="156" y="239"/>
                  </a:cubicBezTo>
                  <a:cubicBezTo>
                    <a:pt x="157" y="240"/>
                    <a:pt x="157" y="240"/>
                    <a:pt x="158" y="240"/>
                  </a:cubicBezTo>
                  <a:cubicBezTo>
                    <a:pt x="170" y="245"/>
                    <a:pt x="182" y="251"/>
                    <a:pt x="195" y="256"/>
                  </a:cubicBezTo>
                  <a:cubicBezTo>
                    <a:pt x="195" y="256"/>
                    <a:pt x="196" y="257"/>
                    <a:pt x="197" y="257"/>
                  </a:cubicBezTo>
                  <a:cubicBezTo>
                    <a:pt x="211" y="263"/>
                    <a:pt x="226" y="268"/>
                    <a:pt x="241" y="273"/>
                  </a:cubicBezTo>
                  <a:cubicBezTo>
                    <a:pt x="293" y="290"/>
                    <a:pt x="368" y="304"/>
                    <a:pt x="412" y="273"/>
                  </a:cubicBezTo>
                  <a:cubicBezTo>
                    <a:pt x="438" y="255"/>
                    <a:pt x="458" y="224"/>
                    <a:pt x="461" y="198"/>
                  </a:cubicBezTo>
                  <a:cubicBezTo>
                    <a:pt x="461" y="195"/>
                    <a:pt x="461" y="192"/>
                    <a:pt x="461" y="189"/>
                  </a:cubicBezTo>
                  <a:cubicBezTo>
                    <a:pt x="461" y="188"/>
                    <a:pt x="461" y="188"/>
                    <a:pt x="461" y="187"/>
                  </a:cubicBezTo>
                  <a:cubicBezTo>
                    <a:pt x="461" y="186"/>
                    <a:pt x="461" y="186"/>
                    <a:pt x="460" y="185"/>
                  </a:cubicBezTo>
                  <a:cubicBezTo>
                    <a:pt x="460" y="184"/>
                    <a:pt x="460" y="184"/>
                    <a:pt x="460" y="183"/>
                  </a:cubicBezTo>
                  <a:cubicBezTo>
                    <a:pt x="460" y="182"/>
                    <a:pt x="460" y="182"/>
                    <a:pt x="460" y="181"/>
                  </a:cubicBezTo>
                  <a:cubicBezTo>
                    <a:pt x="459" y="181"/>
                    <a:pt x="459" y="180"/>
                    <a:pt x="459" y="180"/>
                  </a:cubicBezTo>
                  <a:cubicBezTo>
                    <a:pt x="459" y="179"/>
                    <a:pt x="458" y="177"/>
                    <a:pt x="457" y="176"/>
                  </a:cubicBezTo>
                  <a:cubicBezTo>
                    <a:pt x="457" y="175"/>
                    <a:pt x="457" y="175"/>
                    <a:pt x="456" y="174"/>
                  </a:cubicBezTo>
                  <a:cubicBezTo>
                    <a:pt x="456" y="174"/>
                    <a:pt x="456" y="173"/>
                    <a:pt x="455" y="172"/>
                  </a:cubicBezTo>
                  <a:cubicBezTo>
                    <a:pt x="455" y="172"/>
                    <a:pt x="454" y="171"/>
                    <a:pt x="453" y="170"/>
                  </a:cubicBezTo>
                  <a:cubicBezTo>
                    <a:pt x="453" y="169"/>
                    <a:pt x="452" y="169"/>
                    <a:pt x="451" y="168"/>
                  </a:cubicBezTo>
                  <a:cubicBezTo>
                    <a:pt x="451" y="168"/>
                    <a:pt x="450" y="167"/>
                    <a:pt x="450" y="167"/>
                  </a:cubicBezTo>
                  <a:cubicBezTo>
                    <a:pt x="448" y="166"/>
                    <a:pt x="446" y="165"/>
                    <a:pt x="444" y="164"/>
                  </a:cubicBezTo>
                  <a:cubicBezTo>
                    <a:pt x="443" y="163"/>
                    <a:pt x="442" y="163"/>
                    <a:pt x="441" y="162"/>
                  </a:cubicBezTo>
                  <a:cubicBezTo>
                    <a:pt x="436" y="161"/>
                    <a:pt x="430" y="160"/>
                    <a:pt x="423" y="160"/>
                  </a:cubicBezTo>
                  <a:cubicBezTo>
                    <a:pt x="375" y="160"/>
                    <a:pt x="287" y="192"/>
                    <a:pt x="253" y="190"/>
                  </a:cubicBezTo>
                  <a:cubicBezTo>
                    <a:pt x="281" y="158"/>
                    <a:pt x="281" y="158"/>
                    <a:pt x="281" y="158"/>
                  </a:cubicBezTo>
                  <a:cubicBezTo>
                    <a:pt x="303" y="132"/>
                    <a:pt x="303" y="132"/>
                    <a:pt x="303" y="132"/>
                  </a:cubicBezTo>
                  <a:cubicBezTo>
                    <a:pt x="347" y="79"/>
                    <a:pt x="347" y="79"/>
                    <a:pt x="347" y="79"/>
                  </a:cubicBezTo>
                  <a:cubicBezTo>
                    <a:pt x="360" y="63"/>
                    <a:pt x="360" y="63"/>
                    <a:pt x="360" y="63"/>
                  </a:cubicBezTo>
                  <a:cubicBezTo>
                    <a:pt x="380" y="57"/>
                    <a:pt x="400" y="51"/>
                    <a:pt x="420" y="45"/>
                  </a:cubicBezTo>
                  <a:cubicBezTo>
                    <a:pt x="420" y="45"/>
                    <a:pt x="420" y="45"/>
                    <a:pt x="420" y="45"/>
                  </a:cubicBezTo>
                  <a:cubicBezTo>
                    <a:pt x="480" y="25"/>
                    <a:pt x="533" y="7"/>
                    <a:pt x="548" y="2"/>
                  </a:cubicBezTo>
                  <a:cubicBezTo>
                    <a:pt x="550" y="1"/>
                    <a:pt x="552" y="0"/>
                    <a:pt x="552" y="0"/>
                  </a:cubicBezTo>
                  <a:cubicBezTo>
                    <a:pt x="552" y="0"/>
                    <a:pt x="564" y="8"/>
                    <a:pt x="584" y="24"/>
                  </a:cubicBezTo>
                  <a:cubicBezTo>
                    <a:pt x="631" y="62"/>
                    <a:pt x="721" y="143"/>
                    <a:pt x="801" y="268"/>
                  </a:cubicBezTo>
                  <a:cubicBezTo>
                    <a:pt x="840" y="330"/>
                    <a:pt x="877" y="402"/>
                    <a:pt x="905" y="485"/>
                  </a:cubicBezTo>
                  <a:cubicBezTo>
                    <a:pt x="905" y="485"/>
                    <a:pt x="905" y="485"/>
                    <a:pt x="905" y="485"/>
                  </a:cubicBezTo>
                  <a:cubicBezTo>
                    <a:pt x="910" y="498"/>
                    <a:pt x="914" y="512"/>
                    <a:pt x="918" y="526"/>
                  </a:cubicBezTo>
                  <a:cubicBezTo>
                    <a:pt x="918" y="526"/>
                    <a:pt x="934" y="547"/>
                    <a:pt x="960" y="582"/>
                  </a:cubicBezTo>
                  <a:cubicBezTo>
                    <a:pt x="1041" y="691"/>
                    <a:pt x="1224" y="945"/>
                    <a:pt x="1360" y="1194"/>
                  </a:cubicBezTo>
                  <a:close/>
                </a:path>
              </a:pathLst>
            </a:custGeom>
            <a:gradFill>
              <a:gsLst>
                <a:gs pos="0">
                  <a:srgbClr val="E5C3FF"/>
                </a:gs>
                <a:gs pos="65000">
                  <a:srgbClr val="B0C7FF"/>
                </a:gs>
              </a:gsLst>
              <a:lin ang="0" scaled="0"/>
            </a:gra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it-IT" dirty="0"/>
            </a:p>
          </p:txBody>
        </p:sp>
        <p:sp>
          <p:nvSpPr>
            <p:cNvPr id="55" name="Figura a mano libera 32">
              <a:extLst>
                <a:ext uri="{FF2B5EF4-FFF2-40B4-BE49-F238E27FC236}">
                  <a16:creationId xmlns:a16="http://schemas.microsoft.com/office/drawing/2014/main" id="{742FC6CF-44F1-407F-BEB2-8F383DCEC064}"/>
                </a:ext>
              </a:extLst>
            </p:cNvPr>
            <p:cNvSpPr>
              <a:spLocks/>
            </p:cNvSpPr>
            <p:nvPr/>
          </p:nvSpPr>
          <p:spPr bwMode="auto">
            <a:xfrm>
              <a:off x="7721066" y="1559272"/>
              <a:ext cx="2833086" cy="2015954"/>
            </a:xfrm>
            <a:custGeom>
              <a:avLst/>
              <a:gdLst>
                <a:gd name="T0" fmla="*/ 723 w 841"/>
                <a:gd name="T1" fmla="*/ 599 h 599"/>
                <a:gd name="T2" fmla="*/ 720 w 841"/>
                <a:gd name="T3" fmla="*/ 589 h 599"/>
                <a:gd name="T4" fmla="*/ 717 w 841"/>
                <a:gd name="T5" fmla="*/ 581 h 599"/>
                <a:gd name="T6" fmla="*/ 704 w 841"/>
                <a:gd name="T7" fmla="*/ 552 h 599"/>
                <a:gd name="T8" fmla="*/ 696 w 841"/>
                <a:gd name="T9" fmla="*/ 542 h 599"/>
                <a:gd name="T10" fmla="*/ 689 w 841"/>
                <a:gd name="T11" fmla="*/ 536 h 599"/>
                <a:gd name="T12" fmla="*/ 685 w 841"/>
                <a:gd name="T13" fmla="*/ 533 h 599"/>
                <a:gd name="T14" fmla="*/ 666 w 841"/>
                <a:gd name="T15" fmla="*/ 524 h 599"/>
                <a:gd name="T16" fmla="*/ 661 w 841"/>
                <a:gd name="T17" fmla="*/ 522 h 599"/>
                <a:gd name="T18" fmla="*/ 634 w 841"/>
                <a:gd name="T19" fmla="*/ 516 h 599"/>
                <a:gd name="T20" fmla="*/ 604 w 841"/>
                <a:gd name="T21" fmla="*/ 511 h 599"/>
                <a:gd name="T22" fmla="*/ 579 w 841"/>
                <a:gd name="T23" fmla="*/ 507 h 599"/>
                <a:gd name="T24" fmla="*/ 564 w 841"/>
                <a:gd name="T25" fmla="*/ 504 h 599"/>
                <a:gd name="T26" fmla="*/ 521 w 841"/>
                <a:gd name="T27" fmla="*/ 497 h 599"/>
                <a:gd name="T28" fmla="*/ 462 w 841"/>
                <a:gd name="T29" fmla="*/ 487 h 599"/>
                <a:gd name="T30" fmla="*/ 436 w 841"/>
                <a:gd name="T31" fmla="*/ 481 h 599"/>
                <a:gd name="T32" fmla="*/ 414 w 841"/>
                <a:gd name="T33" fmla="*/ 477 h 599"/>
                <a:gd name="T34" fmla="*/ 388 w 841"/>
                <a:gd name="T35" fmla="*/ 471 h 599"/>
                <a:gd name="T36" fmla="*/ 369 w 841"/>
                <a:gd name="T37" fmla="*/ 465 h 599"/>
                <a:gd name="T38" fmla="*/ 349 w 841"/>
                <a:gd name="T39" fmla="*/ 460 h 599"/>
                <a:gd name="T40" fmla="*/ 334 w 841"/>
                <a:gd name="T41" fmla="*/ 455 h 599"/>
                <a:gd name="T42" fmla="*/ 322 w 841"/>
                <a:gd name="T43" fmla="*/ 450 h 599"/>
                <a:gd name="T44" fmla="*/ 299 w 841"/>
                <a:gd name="T45" fmla="*/ 441 h 599"/>
                <a:gd name="T46" fmla="*/ 257 w 841"/>
                <a:gd name="T47" fmla="*/ 417 h 599"/>
                <a:gd name="T48" fmla="*/ 247 w 841"/>
                <a:gd name="T49" fmla="*/ 409 h 599"/>
                <a:gd name="T50" fmla="*/ 231 w 841"/>
                <a:gd name="T51" fmla="*/ 394 h 599"/>
                <a:gd name="T52" fmla="*/ 219 w 841"/>
                <a:gd name="T53" fmla="*/ 384 h 599"/>
                <a:gd name="T54" fmla="*/ 208 w 841"/>
                <a:gd name="T55" fmla="*/ 375 h 599"/>
                <a:gd name="T56" fmla="*/ 96 w 841"/>
                <a:gd name="T57" fmla="*/ 294 h 599"/>
                <a:gd name="T58" fmla="*/ 73 w 841"/>
                <a:gd name="T59" fmla="*/ 278 h 599"/>
                <a:gd name="T60" fmla="*/ 52 w 841"/>
                <a:gd name="T61" fmla="*/ 231 h 599"/>
                <a:gd name="T62" fmla="*/ 38 w 841"/>
                <a:gd name="T63" fmla="*/ 178 h 599"/>
                <a:gd name="T64" fmla="*/ 42 w 841"/>
                <a:gd name="T65" fmla="*/ 178 h 599"/>
                <a:gd name="T66" fmla="*/ 51 w 841"/>
                <a:gd name="T67" fmla="*/ 179 h 599"/>
                <a:gd name="T68" fmla="*/ 80 w 841"/>
                <a:gd name="T69" fmla="*/ 186 h 599"/>
                <a:gd name="T70" fmla="*/ 90 w 841"/>
                <a:gd name="T71" fmla="*/ 190 h 599"/>
                <a:gd name="T72" fmla="*/ 100 w 841"/>
                <a:gd name="T73" fmla="*/ 195 h 599"/>
                <a:gd name="T74" fmla="*/ 102 w 841"/>
                <a:gd name="T75" fmla="*/ 195 h 599"/>
                <a:gd name="T76" fmla="*/ 154 w 841"/>
                <a:gd name="T77" fmla="*/ 229 h 599"/>
                <a:gd name="T78" fmla="*/ 428 w 841"/>
                <a:gd name="T79" fmla="*/ 189 h 599"/>
                <a:gd name="T80" fmla="*/ 428 w 841"/>
                <a:gd name="T81" fmla="*/ 163 h 599"/>
                <a:gd name="T82" fmla="*/ 428 w 841"/>
                <a:gd name="T83" fmla="*/ 152 h 599"/>
                <a:gd name="T84" fmla="*/ 427 w 841"/>
                <a:gd name="T85" fmla="*/ 148 h 599"/>
                <a:gd name="T86" fmla="*/ 426 w 841"/>
                <a:gd name="T87" fmla="*/ 145 h 599"/>
                <a:gd name="T88" fmla="*/ 423 w 841"/>
                <a:gd name="T89" fmla="*/ 139 h 599"/>
                <a:gd name="T90" fmla="*/ 420 w 841"/>
                <a:gd name="T91" fmla="*/ 135 h 599"/>
                <a:gd name="T92" fmla="*/ 417 w 841"/>
                <a:gd name="T93" fmla="*/ 132 h 599"/>
                <a:gd name="T94" fmla="*/ 408 w 841"/>
                <a:gd name="T95" fmla="*/ 127 h 599"/>
                <a:gd name="T96" fmla="*/ 220 w 841"/>
                <a:gd name="T97" fmla="*/ 155 h 599"/>
                <a:gd name="T98" fmla="*/ 270 w 841"/>
                <a:gd name="T99" fmla="*/ 97 h 599"/>
                <a:gd name="T100" fmla="*/ 594 w 841"/>
                <a:gd name="T101" fmla="*/ 148 h 599"/>
                <a:gd name="T102" fmla="*/ 832 w 841"/>
                <a:gd name="T103" fmla="*/ 544 h 5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841" h="599">
                  <a:moveTo>
                    <a:pt x="832" y="544"/>
                  </a:moveTo>
                  <a:cubicBezTo>
                    <a:pt x="827" y="548"/>
                    <a:pt x="784" y="581"/>
                    <a:pt x="723" y="599"/>
                  </a:cubicBezTo>
                  <a:cubicBezTo>
                    <a:pt x="722" y="597"/>
                    <a:pt x="721" y="595"/>
                    <a:pt x="721" y="593"/>
                  </a:cubicBezTo>
                  <a:cubicBezTo>
                    <a:pt x="721" y="592"/>
                    <a:pt x="720" y="590"/>
                    <a:pt x="720" y="589"/>
                  </a:cubicBezTo>
                  <a:cubicBezTo>
                    <a:pt x="719" y="587"/>
                    <a:pt x="719" y="585"/>
                    <a:pt x="718" y="583"/>
                  </a:cubicBezTo>
                  <a:cubicBezTo>
                    <a:pt x="718" y="583"/>
                    <a:pt x="718" y="582"/>
                    <a:pt x="717" y="581"/>
                  </a:cubicBezTo>
                  <a:cubicBezTo>
                    <a:pt x="714" y="570"/>
                    <a:pt x="710" y="561"/>
                    <a:pt x="705" y="554"/>
                  </a:cubicBezTo>
                  <a:cubicBezTo>
                    <a:pt x="704" y="553"/>
                    <a:pt x="704" y="553"/>
                    <a:pt x="704" y="552"/>
                  </a:cubicBezTo>
                  <a:cubicBezTo>
                    <a:pt x="702" y="549"/>
                    <a:pt x="699" y="546"/>
                    <a:pt x="697" y="544"/>
                  </a:cubicBezTo>
                  <a:cubicBezTo>
                    <a:pt x="697" y="543"/>
                    <a:pt x="696" y="543"/>
                    <a:pt x="696" y="542"/>
                  </a:cubicBezTo>
                  <a:cubicBezTo>
                    <a:pt x="694" y="541"/>
                    <a:pt x="692" y="539"/>
                    <a:pt x="690" y="537"/>
                  </a:cubicBezTo>
                  <a:cubicBezTo>
                    <a:pt x="690" y="537"/>
                    <a:pt x="690" y="536"/>
                    <a:pt x="689" y="536"/>
                  </a:cubicBezTo>
                  <a:cubicBezTo>
                    <a:pt x="689" y="536"/>
                    <a:pt x="689" y="536"/>
                    <a:pt x="688" y="536"/>
                  </a:cubicBezTo>
                  <a:cubicBezTo>
                    <a:pt x="687" y="535"/>
                    <a:pt x="686" y="534"/>
                    <a:pt x="685" y="533"/>
                  </a:cubicBezTo>
                  <a:cubicBezTo>
                    <a:pt x="682" y="531"/>
                    <a:pt x="679" y="529"/>
                    <a:pt x="676" y="528"/>
                  </a:cubicBezTo>
                  <a:cubicBezTo>
                    <a:pt x="672" y="526"/>
                    <a:pt x="669" y="525"/>
                    <a:pt x="666" y="524"/>
                  </a:cubicBezTo>
                  <a:cubicBezTo>
                    <a:pt x="665" y="524"/>
                    <a:pt x="664" y="523"/>
                    <a:pt x="663" y="523"/>
                  </a:cubicBezTo>
                  <a:cubicBezTo>
                    <a:pt x="663" y="523"/>
                    <a:pt x="662" y="523"/>
                    <a:pt x="661" y="522"/>
                  </a:cubicBezTo>
                  <a:cubicBezTo>
                    <a:pt x="659" y="522"/>
                    <a:pt x="657" y="521"/>
                    <a:pt x="655" y="521"/>
                  </a:cubicBezTo>
                  <a:cubicBezTo>
                    <a:pt x="648" y="519"/>
                    <a:pt x="641" y="518"/>
                    <a:pt x="634" y="516"/>
                  </a:cubicBezTo>
                  <a:cubicBezTo>
                    <a:pt x="632" y="516"/>
                    <a:pt x="630" y="516"/>
                    <a:pt x="628" y="515"/>
                  </a:cubicBezTo>
                  <a:cubicBezTo>
                    <a:pt x="620" y="514"/>
                    <a:pt x="612" y="512"/>
                    <a:pt x="604" y="511"/>
                  </a:cubicBezTo>
                  <a:cubicBezTo>
                    <a:pt x="599" y="510"/>
                    <a:pt x="595" y="510"/>
                    <a:pt x="591" y="509"/>
                  </a:cubicBezTo>
                  <a:cubicBezTo>
                    <a:pt x="587" y="508"/>
                    <a:pt x="583" y="508"/>
                    <a:pt x="579" y="507"/>
                  </a:cubicBezTo>
                  <a:cubicBezTo>
                    <a:pt x="578" y="507"/>
                    <a:pt x="578" y="507"/>
                    <a:pt x="577" y="506"/>
                  </a:cubicBezTo>
                  <a:cubicBezTo>
                    <a:pt x="572" y="506"/>
                    <a:pt x="568" y="505"/>
                    <a:pt x="564" y="504"/>
                  </a:cubicBezTo>
                  <a:cubicBezTo>
                    <a:pt x="557" y="503"/>
                    <a:pt x="550" y="502"/>
                    <a:pt x="543" y="501"/>
                  </a:cubicBezTo>
                  <a:cubicBezTo>
                    <a:pt x="536" y="500"/>
                    <a:pt x="529" y="499"/>
                    <a:pt x="521" y="497"/>
                  </a:cubicBezTo>
                  <a:cubicBezTo>
                    <a:pt x="506" y="495"/>
                    <a:pt x="490" y="492"/>
                    <a:pt x="475" y="489"/>
                  </a:cubicBezTo>
                  <a:cubicBezTo>
                    <a:pt x="471" y="488"/>
                    <a:pt x="466" y="488"/>
                    <a:pt x="462" y="487"/>
                  </a:cubicBezTo>
                  <a:cubicBezTo>
                    <a:pt x="460" y="486"/>
                    <a:pt x="457" y="486"/>
                    <a:pt x="455" y="485"/>
                  </a:cubicBezTo>
                  <a:cubicBezTo>
                    <a:pt x="448" y="484"/>
                    <a:pt x="442" y="483"/>
                    <a:pt x="436" y="481"/>
                  </a:cubicBezTo>
                  <a:cubicBezTo>
                    <a:pt x="431" y="480"/>
                    <a:pt x="426" y="479"/>
                    <a:pt x="421" y="478"/>
                  </a:cubicBezTo>
                  <a:cubicBezTo>
                    <a:pt x="419" y="478"/>
                    <a:pt x="416" y="477"/>
                    <a:pt x="414" y="477"/>
                  </a:cubicBezTo>
                  <a:cubicBezTo>
                    <a:pt x="406" y="475"/>
                    <a:pt x="399" y="473"/>
                    <a:pt x="392" y="472"/>
                  </a:cubicBezTo>
                  <a:cubicBezTo>
                    <a:pt x="391" y="471"/>
                    <a:pt x="389" y="471"/>
                    <a:pt x="388" y="471"/>
                  </a:cubicBezTo>
                  <a:cubicBezTo>
                    <a:pt x="385" y="470"/>
                    <a:pt x="381" y="469"/>
                    <a:pt x="378" y="468"/>
                  </a:cubicBezTo>
                  <a:cubicBezTo>
                    <a:pt x="375" y="467"/>
                    <a:pt x="372" y="466"/>
                    <a:pt x="369" y="465"/>
                  </a:cubicBezTo>
                  <a:cubicBezTo>
                    <a:pt x="366" y="465"/>
                    <a:pt x="363" y="464"/>
                    <a:pt x="360" y="463"/>
                  </a:cubicBezTo>
                  <a:cubicBezTo>
                    <a:pt x="356" y="462"/>
                    <a:pt x="353" y="461"/>
                    <a:pt x="349" y="460"/>
                  </a:cubicBezTo>
                  <a:cubicBezTo>
                    <a:pt x="347" y="459"/>
                    <a:pt x="344" y="458"/>
                    <a:pt x="341" y="457"/>
                  </a:cubicBezTo>
                  <a:cubicBezTo>
                    <a:pt x="339" y="456"/>
                    <a:pt x="337" y="456"/>
                    <a:pt x="334" y="455"/>
                  </a:cubicBezTo>
                  <a:cubicBezTo>
                    <a:pt x="332" y="454"/>
                    <a:pt x="330" y="453"/>
                    <a:pt x="328" y="453"/>
                  </a:cubicBezTo>
                  <a:cubicBezTo>
                    <a:pt x="326" y="452"/>
                    <a:pt x="324" y="451"/>
                    <a:pt x="322" y="450"/>
                  </a:cubicBezTo>
                  <a:cubicBezTo>
                    <a:pt x="316" y="448"/>
                    <a:pt x="310" y="446"/>
                    <a:pt x="304" y="443"/>
                  </a:cubicBezTo>
                  <a:cubicBezTo>
                    <a:pt x="302" y="442"/>
                    <a:pt x="301" y="442"/>
                    <a:pt x="299" y="441"/>
                  </a:cubicBezTo>
                  <a:cubicBezTo>
                    <a:pt x="284" y="434"/>
                    <a:pt x="271" y="427"/>
                    <a:pt x="259" y="418"/>
                  </a:cubicBezTo>
                  <a:cubicBezTo>
                    <a:pt x="259" y="418"/>
                    <a:pt x="258" y="418"/>
                    <a:pt x="257" y="417"/>
                  </a:cubicBezTo>
                  <a:cubicBezTo>
                    <a:pt x="255" y="415"/>
                    <a:pt x="253" y="414"/>
                    <a:pt x="251" y="412"/>
                  </a:cubicBezTo>
                  <a:cubicBezTo>
                    <a:pt x="249" y="411"/>
                    <a:pt x="248" y="410"/>
                    <a:pt x="247" y="409"/>
                  </a:cubicBezTo>
                  <a:cubicBezTo>
                    <a:pt x="243" y="405"/>
                    <a:pt x="239" y="401"/>
                    <a:pt x="235" y="397"/>
                  </a:cubicBezTo>
                  <a:cubicBezTo>
                    <a:pt x="233" y="396"/>
                    <a:pt x="232" y="395"/>
                    <a:pt x="231" y="394"/>
                  </a:cubicBezTo>
                  <a:cubicBezTo>
                    <a:pt x="229" y="393"/>
                    <a:pt x="227" y="391"/>
                    <a:pt x="225" y="389"/>
                  </a:cubicBezTo>
                  <a:cubicBezTo>
                    <a:pt x="223" y="388"/>
                    <a:pt x="221" y="386"/>
                    <a:pt x="219" y="384"/>
                  </a:cubicBezTo>
                  <a:cubicBezTo>
                    <a:pt x="216" y="382"/>
                    <a:pt x="214" y="381"/>
                    <a:pt x="212" y="379"/>
                  </a:cubicBezTo>
                  <a:cubicBezTo>
                    <a:pt x="211" y="378"/>
                    <a:pt x="209" y="377"/>
                    <a:pt x="208" y="375"/>
                  </a:cubicBezTo>
                  <a:cubicBezTo>
                    <a:pt x="175" y="349"/>
                    <a:pt x="135" y="320"/>
                    <a:pt x="96" y="294"/>
                  </a:cubicBezTo>
                  <a:cubicBezTo>
                    <a:pt x="96" y="294"/>
                    <a:pt x="96" y="294"/>
                    <a:pt x="96" y="294"/>
                  </a:cubicBezTo>
                  <a:cubicBezTo>
                    <a:pt x="92" y="291"/>
                    <a:pt x="88" y="288"/>
                    <a:pt x="84" y="285"/>
                  </a:cubicBezTo>
                  <a:cubicBezTo>
                    <a:pt x="80" y="283"/>
                    <a:pt x="77" y="280"/>
                    <a:pt x="73" y="278"/>
                  </a:cubicBezTo>
                  <a:cubicBezTo>
                    <a:pt x="71" y="276"/>
                    <a:pt x="68" y="274"/>
                    <a:pt x="66" y="273"/>
                  </a:cubicBezTo>
                  <a:cubicBezTo>
                    <a:pt x="65" y="256"/>
                    <a:pt x="60" y="242"/>
                    <a:pt x="52" y="231"/>
                  </a:cubicBezTo>
                  <a:cubicBezTo>
                    <a:pt x="38" y="211"/>
                    <a:pt x="16" y="198"/>
                    <a:pt x="0" y="186"/>
                  </a:cubicBezTo>
                  <a:cubicBezTo>
                    <a:pt x="10" y="182"/>
                    <a:pt x="22" y="180"/>
                    <a:pt x="38" y="178"/>
                  </a:cubicBezTo>
                  <a:cubicBezTo>
                    <a:pt x="40" y="178"/>
                    <a:pt x="40" y="178"/>
                    <a:pt x="40" y="178"/>
                  </a:cubicBezTo>
                  <a:cubicBezTo>
                    <a:pt x="41" y="178"/>
                    <a:pt x="41" y="178"/>
                    <a:pt x="42" y="178"/>
                  </a:cubicBezTo>
                  <a:cubicBezTo>
                    <a:pt x="44" y="178"/>
                    <a:pt x="45" y="178"/>
                    <a:pt x="46" y="178"/>
                  </a:cubicBezTo>
                  <a:cubicBezTo>
                    <a:pt x="48" y="178"/>
                    <a:pt x="49" y="178"/>
                    <a:pt x="51" y="179"/>
                  </a:cubicBezTo>
                  <a:cubicBezTo>
                    <a:pt x="52" y="179"/>
                    <a:pt x="53" y="179"/>
                    <a:pt x="54" y="179"/>
                  </a:cubicBezTo>
                  <a:cubicBezTo>
                    <a:pt x="62" y="181"/>
                    <a:pt x="70" y="183"/>
                    <a:pt x="80" y="186"/>
                  </a:cubicBezTo>
                  <a:cubicBezTo>
                    <a:pt x="82" y="187"/>
                    <a:pt x="84" y="188"/>
                    <a:pt x="86" y="189"/>
                  </a:cubicBezTo>
                  <a:cubicBezTo>
                    <a:pt x="87" y="189"/>
                    <a:pt x="88" y="190"/>
                    <a:pt x="90" y="190"/>
                  </a:cubicBezTo>
                  <a:cubicBezTo>
                    <a:pt x="91" y="191"/>
                    <a:pt x="93" y="192"/>
                    <a:pt x="95" y="192"/>
                  </a:cubicBezTo>
                  <a:cubicBezTo>
                    <a:pt x="97" y="193"/>
                    <a:pt x="99" y="194"/>
                    <a:pt x="100" y="195"/>
                  </a:cubicBezTo>
                  <a:cubicBezTo>
                    <a:pt x="101" y="195"/>
                    <a:pt x="101" y="195"/>
                    <a:pt x="102" y="195"/>
                  </a:cubicBezTo>
                  <a:cubicBezTo>
                    <a:pt x="102" y="195"/>
                    <a:pt x="102" y="195"/>
                    <a:pt x="102" y="195"/>
                  </a:cubicBezTo>
                  <a:cubicBezTo>
                    <a:pt x="102" y="195"/>
                    <a:pt x="102" y="195"/>
                    <a:pt x="102" y="195"/>
                  </a:cubicBezTo>
                  <a:cubicBezTo>
                    <a:pt x="116" y="207"/>
                    <a:pt x="134" y="218"/>
                    <a:pt x="154" y="229"/>
                  </a:cubicBezTo>
                  <a:cubicBezTo>
                    <a:pt x="251" y="280"/>
                    <a:pt x="405" y="310"/>
                    <a:pt x="428" y="196"/>
                  </a:cubicBezTo>
                  <a:cubicBezTo>
                    <a:pt x="429" y="193"/>
                    <a:pt x="429" y="191"/>
                    <a:pt x="428" y="189"/>
                  </a:cubicBezTo>
                  <a:cubicBezTo>
                    <a:pt x="430" y="180"/>
                    <a:pt x="430" y="171"/>
                    <a:pt x="428" y="163"/>
                  </a:cubicBezTo>
                  <a:cubicBezTo>
                    <a:pt x="428" y="163"/>
                    <a:pt x="428" y="163"/>
                    <a:pt x="428" y="163"/>
                  </a:cubicBezTo>
                  <a:cubicBezTo>
                    <a:pt x="428" y="160"/>
                    <a:pt x="428" y="157"/>
                    <a:pt x="428" y="154"/>
                  </a:cubicBezTo>
                  <a:cubicBezTo>
                    <a:pt x="428" y="153"/>
                    <a:pt x="428" y="153"/>
                    <a:pt x="428" y="152"/>
                  </a:cubicBezTo>
                  <a:cubicBezTo>
                    <a:pt x="428" y="151"/>
                    <a:pt x="428" y="151"/>
                    <a:pt x="427" y="150"/>
                  </a:cubicBezTo>
                  <a:cubicBezTo>
                    <a:pt x="427" y="149"/>
                    <a:pt x="427" y="149"/>
                    <a:pt x="427" y="148"/>
                  </a:cubicBezTo>
                  <a:cubicBezTo>
                    <a:pt x="427" y="147"/>
                    <a:pt x="427" y="147"/>
                    <a:pt x="427" y="146"/>
                  </a:cubicBezTo>
                  <a:cubicBezTo>
                    <a:pt x="426" y="146"/>
                    <a:pt x="426" y="145"/>
                    <a:pt x="426" y="145"/>
                  </a:cubicBezTo>
                  <a:cubicBezTo>
                    <a:pt x="426" y="144"/>
                    <a:pt x="425" y="142"/>
                    <a:pt x="424" y="141"/>
                  </a:cubicBezTo>
                  <a:cubicBezTo>
                    <a:pt x="424" y="140"/>
                    <a:pt x="424" y="140"/>
                    <a:pt x="423" y="139"/>
                  </a:cubicBezTo>
                  <a:cubicBezTo>
                    <a:pt x="423" y="139"/>
                    <a:pt x="423" y="138"/>
                    <a:pt x="422" y="137"/>
                  </a:cubicBezTo>
                  <a:cubicBezTo>
                    <a:pt x="422" y="137"/>
                    <a:pt x="421" y="136"/>
                    <a:pt x="420" y="135"/>
                  </a:cubicBezTo>
                  <a:cubicBezTo>
                    <a:pt x="420" y="134"/>
                    <a:pt x="419" y="134"/>
                    <a:pt x="418" y="133"/>
                  </a:cubicBezTo>
                  <a:cubicBezTo>
                    <a:pt x="418" y="133"/>
                    <a:pt x="417" y="132"/>
                    <a:pt x="417" y="132"/>
                  </a:cubicBezTo>
                  <a:cubicBezTo>
                    <a:pt x="415" y="131"/>
                    <a:pt x="413" y="130"/>
                    <a:pt x="411" y="129"/>
                  </a:cubicBezTo>
                  <a:cubicBezTo>
                    <a:pt x="410" y="128"/>
                    <a:pt x="409" y="128"/>
                    <a:pt x="408" y="127"/>
                  </a:cubicBezTo>
                  <a:cubicBezTo>
                    <a:pt x="403" y="126"/>
                    <a:pt x="397" y="125"/>
                    <a:pt x="390" y="125"/>
                  </a:cubicBezTo>
                  <a:cubicBezTo>
                    <a:pt x="342" y="125"/>
                    <a:pt x="254" y="157"/>
                    <a:pt x="220" y="155"/>
                  </a:cubicBezTo>
                  <a:cubicBezTo>
                    <a:pt x="248" y="123"/>
                    <a:pt x="248" y="123"/>
                    <a:pt x="248" y="123"/>
                  </a:cubicBezTo>
                  <a:cubicBezTo>
                    <a:pt x="270" y="97"/>
                    <a:pt x="270" y="97"/>
                    <a:pt x="270" y="97"/>
                  </a:cubicBezTo>
                  <a:cubicBezTo>
                    <a:pt x="333" y="79"/>
                    <a:pt x="410" y="61"/>
                    <a:pt x="464" y="53"/>
                  </a:cubicBezTo>
                  <a:cubicBezTo>
                    <a:pt x="541" y="42"/>
                    <a:pt x="566" y="0"/>
                    <a:pt x="594" y="148"/>
                  </a:cubicBezTo>
                  <a:cubicBezTo>
                    <a:pt x="621" y="297"/>
                    <a:pt x="682" y="329"/>
                    <a:pt x="730" y="361"/>
                  </a:cubicBezTo>
                  <a:cubicBezTo>
                    <a:pt x="779" y="394"/>
                    <a:pt x="841" y="538"/>
                    <a:pt x="832" y="54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it-IT" dirty="0"/>
            </a:p>
          </p:txBody>
        </p:sp>
        <p:sp>
          <p:nvSpPr>
            <p:cNvPr id="56" name="Figura a mano libera 33">
              <a:extLst>
                <a:ext uri="{FF2B5EF4-FFF2-40B4-BE49-F238E27FC236}">
                  <a16:creationId xmlns:a16="http://schemas.microsoft.com/office/drawing/2014/main" id="{86469AEA-7511-41DC-A011-88DD81748329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0664" y="3197122"/>
              <a:ext cx="964074" cy="677360"/>
            </a:xfrm>
            <a:custGeom>
              <a:avLst/>
              <a:gdLst>
                <a:gd name="T0" fmla="*/ 462 w 538"/>
                <a:gd name="T1" fmla="*/ 0 h 378"/>
                <a:gd name="T2" fmla="*/ 0 w 538"/>
                <a:gd name="T3" fmla="*/ 245 h 378"/>
                <a:gd name="T4" fmla="*/ 0 w 538"/>
                <a:gd name="T5" fmla="*/ 378 h 378"/>
                <a:gd name="T6" fmla="*/ 538 w 538"/>
                <a:gd name="T7" fmla="*/ 100 h 378"/>
                <a:gd name="T8" fmla="*/ 462 w 538"/>
                <a:gd name="T9" fmla="*/ 0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8" h="378">
                  <a:moveTo>
                    <a:pt x="462" y="0"/>
                  </a:moveTo>
                  <a:lnTo>
                    <a:pt x="0" y="245"/>
                  </a:lnTo>
                  <a:lnTo>
                    <a:pt x="0" y="378"/>
                  </a:lnTo>
                  <a:lnTo>
                    <a:pt x="538" y="100"/>
                  </a:lnTo>
                  <a:lnTo>
                    <a:pt x="462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it-IT" dirty="0"/>
            </a:p>
          </p:txBody>
        </p:sp>
        <p:sp>
          <p:nvSpPr>
            <p:cNvPr id="57" name="Figura a mano libera 34">
              <a:extLst>
                <a:ext uri="{FF2B5EF4-FFF2-40B4-BE49-F238E27FC236}">
                  <a16:creationId xmlns:a16="http://schemas.microsoft.com/office/drawing/2014/main" id="{A828F27C-2D7F-4EC9-819B-5E25949089DA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0664" y="3376318"/>
              <a:ext cx="2331338" cy="3436976"/>
            </a:xfrm>
            <a:custGeom>
              <a:avLst/>
              <a:gdLst>
                <a:gd name="T0" fmla="*/ 692 w 692"/>
                <a:gd name="T1" fmla="*/ 543 h 1021"/>
                <a:gd name="T2" fmla="*/ 692 w 692"/>
                <a:gd name="T3" fmla="*/ 1021 h 1021"/>
                <a:gd name="T4" fmla="*/ 529 w 692"/>
                <a:gd name="T5" fmla="*/ 922 h 1021"/>
                <a:gd name="T6" fmla="*/ 267 w 692"/>
                <a:gd name="T7" fmla="*/ 862 h 1021"/>
                <a:gd name="T8" fmla="*/ 222 w 692"/>
                <a:gd name="T9" fmla="*/ 855 h 1021"/>
                <a:gd name="T10" fmla="*/ 85 w 692"/>
                <a:gd name="T11" fmla="*/ 506 h 1021"/>
                <a:gd name="T12" fmla="*/ 0 w 692"/>
                <a:gd name="T13" fmla="*/ 148 h 1021"/>
                <a:gd name="T14" fmla="*/ 95 w 692"/>
                <a:gd name="T15" fmla="*/ 99 h 1021"/>
                <a:gd name="T16" fmla="*/ 183 w 692"/>
                <a:gd name="T17" fmla="*/ 54 h 1021"/>
                <a:gd name="T18" fmla="*/ 263 w 692"/>
                <a:gd name="T19" fmla="*/ 13 h 1021"/>
                <a:gd name="T20" fmla="*/ 286 w 692"/>
                <a:gd name="T21" fmla="*/ 0 h 1021"/>
                <a:gd name="T22" fmla="*/ 286 w 692"/>
                <a:gd name="T23" fmla="*/ 0 h 1021"/>
                <a:gd name="T24" fmla="*/ 286 w 692"/>
                <a:gd name="T25" fmla="*/ 0 h 1021"/>
                <a:gd name="T26" fmla="*/ 292 w 692"/>
                <a:gd name="T27" fmla="*/ 7 h 1021"/>
                <a:gd name="T28" fmla="*/ 692 w 692"/>
                <a:gd name="T29" fmla="*/ 543 h 10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92" h="1021">
                  <a:moveTo>
                    <a:pt x="692" y="543"/>
                  </a:moveTo>
                  <a:cubicBezTo>
                    <a:pt x="692" y="1021"/>
                    <a:pt x="692" y="1021"/>
                    <a:pt x="692" y="1021"/>
                  </a:cubicBezTo>
                  <a:cubicBezTo>
                    <a:pt x="681" y="1000"/>
                    <a:pt x="644" y="961"/>
                    <a:pt x="529" y="922"/>
                  </a:cubicBezTo>
                  <a:cubicBezTo>
                    <a:pt x="467" y="901"/>
                    <a:pt x="382" y="880"/>
                    <a:pt x="267" y="862"/>
                  </a:cubicBezTo>
                  <a:cubicBezTo>
                    <a:pt x="252" y="860"/>
                    <a:pt x="238" y="857"/>
                    <a:pt x="222" y="855"/>
                  </a:cubicBezTo>
                  <a:cubicBezTo>
                    <a:pt x="164" y="741"/>
                    <a:pt x="118" y="618"/>
                    <a:pt x="85" y="506"/>
                  </a:cubicBezTo>
                  <a:cubicBezTo>
                    <a:pt x="24" y="308"/>
                    <a:pt x="0" y="148"/>
                    <a:pt x="0" y="148"/>
                  </a:cubicBezTo>
                  <a:cubicBezTo>
                    <a:pt x="95" y="99"/>
                    <a:pt x="95" y="99"/>
                    <a:pt x="95" y="99"/>
                  </a:cubicBezTo>
                  <a:cubicBezTo>
                    <a:pt x="183" y="54"/>
                    <a:pt x="183" y="54"/>
                    <a:pt x="183" y="54"/>
                  </a:cubicBezTo>
                  <a:cubicBezTo>
                    <a:pt x="263" y="13"/>
                    <a:pt x="263" y="13"/>
                    <a:pt x="263" y="13"/>
                  </a:cubicBezTo>
                  <a:cubicBezTo>
                    <a:pt x="286" y="0"/>
                    <a:pt x="286" y="0"/>
                    <a:pt x="286" y="0"/>
                  </a:cubicBezTo>
                  <a:cubicBezTo>
                    <a:pt x="286" y="0"/>
                    <a:pt x="286" y="0"/>
                    <a:pt x="286" y="0"/>
                  </a:cubicBezTo>
                  <a:cubicBezTo>
                    <a:pt x="286" y="0"/>
                    <a:pt x="286" y="0"/>
                    <a:pt x="286" y="0"/>
                  </a:cubicBezTo>
                  <a:cubicBezTo>
                    <a:pt x="288" y="2"/>
                    <a:pt x="290" y="5"/>
                    <a:pt x="292" y="7"/>
                  </a:cubicBezTo>
                  <a:cubicBezTo>
                    <a:pt x="354" y="77"/>
                    <a:pt x="539" y="303"/>
                    <a:pt x="692" y="543"/>
                  </a:cubicBezTo>
                  <a:close/>
                </a:path>
              </a:pathLst>
            </a:custGeom>
            <a:gradFill>
              <a:gsLst>
                <a:gs pos="0">
                  <a:srgbClr val="0A2DDB"/>
                </a:gs>
                <a:gs pos="83000">
                  <a:srgbClr val="3E04A9"/>
                </a:gs>
              </a:gsLst>
              <a:lin ang="13200000" scaled="0"/>
            </a:gra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it-IT" dirty="0"/>
            </a:p>
          </p:txBody>
        </p:sp>
        <p:sp>
          <p:nvSpPr>
            <p:cNvPr id="58" name="Figura a mano libera 35">
              <a:extLst>
                <a:ext uri="{FF2B5EF4-FFF2-40B4-BE49-F238E27FC236}">
                  <a16:creationId xmlns:a16="http://schemas.microsoft.com/office/drawing/2014/main" id="{3CEFFA90-EB51-41A6-8D88-DC1FC480C0E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0664" y="3557306"/>
              <a:ext cx="1782999" cy="2922684"/>
            </a:xfrm>
            <a:custGeom>
              <a:avLst/>
              <a:gdLst>
                <a:gd name="T0" fmla="*/ 529 w 529"/>
                <a:gd name="T1" fmla="*/ 868 h 868"/>
                <a:gd name="T2" fmla="*/ 267 w 529"/>
                <a:gd name="T3" fmla="*/ 808 h 868"/>
                <a:gd name="T4" fmla="*/ 222 w 529"/>
                <a:gd name="T5" fmla="*/ 801 h 868"/>
                <a:gd name="T6" fmla="*/ 85 w 529"/>
                <a:gd name="T7" fmla="*/ 452 h 868"/>
                <a:gd name="T8" fmla="*/ 0 w 529"/>
                <a:gd name="T9" fmla="*/ 94 h 868"/>
                <a:gd name="T10" fmla="*/ 95 w 529"/>
                <a:gd name="T11" fmla="*/ 45 h 868"/>
                <a:gd name="T12" fmla="*/ 183 w 529"/>
                <a:gd name="T13" fmla="*/ 0 h 868"/>
                <a:gd name="T14" fmla="*/ 194 w 529"/>
                <a:gd name="T15" fmla="*/ 1 h 868"/>
                <a:gd name="T16" fmla="*/ 315 w 529"/>
                <a:gd name="T17" fmla="*/ 378 h 868"/>
                <a:gd name="T18" fmla="*/ 315 w 529"/>
                <a:gd name="T19" fmla="*/ 421 h 868"/>
                <a:gd name="T20" fmla="*/ 508 w 529"/>
                <a:gd name="T21" fmla="*/ 855 h 868"/>
                <a:gd name="T22" fmla="*/ 529 w 529"/>
                <a:gd name="T23" fmla="*/ 868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29" h="868">
                  <a:moveTo>
                    <a:pt x="529" y="868"/>
                  </a:moveTo>
                  <a:cubicBezTo>
                    <a:pt x="467" y="847"/>
                    <a:pt x="382" y="826"/>
                    <a:pt x="267" y="808"/>
                  </a:cubicBezTo>
                  <a:cubicBezTo>
                    <a:pt x="252" y="806"/>
                    <a:pt x="238" y="803"/>
                    <a:pt x="222" y="801"/>
                  </a:cubicBezTo>
                  <a:cubicBezTo>
                    <a:pt x="164" y="687"/>
                    <a:pt x="118" y="564"/>
                    <a:pt x="85" y="452"/>
                  </a:cubicBezTo>
                  <a:cubicBezTo>
                    <a:pt x="24" y="254"/>
                    <a:pt x="0" y="94"/>
                    <a:pt x="0" y="94"/>
                  </a:cubicBezTo>
                  <a:cubicBezTo>
                    <a:pt x="95" y="45"/>
                    <a:pt x="95" y="45"/>
                    <a:pt x="95" y="45"/>
                  </a:cubicBezTo>
                  <a:cubicBezTo>
                    <a:pt x="183" y="0"/>
                    <a:pt x="183" y="0"/>
                    <a:pt x="183" y="0"/>
                  </a:cubicBezTo>
                  <a:cubicBezTo>
                    <a:pt x="187" y="0"/>
                    <a:pt x="190" y="0"/>
                    <a:pt x="194" y="1"/>
                  </a:cubicBezTo>
                  <a:cubicBezTo>
                    <a:pt x="194" y="1"/>
                    <a:pt x="315" y="244"/>
                    <a:pt x="315" y="378"/>
                  </a:cubicBezTo>
                  <a:cubicBezTo>
                    <a:pt x="315" y="392"/>
                    <a:pt x="315" y="406"/>
                    <a:pt x="315" y="421"/>
                  </a:cubicBezTo>
                  <a:cubicBezTo>
                    <a:pt x="311" y="551"/>
                    <a:pt x="307" y="720"/>
                    <a:pt x="508" y="855"/>
                  </a:cubicBezTo>
                  <a:cubicBezTo>
                    <a:pt x="515" y="859"/>
                    <a:pt x="522" y="864"/>
                    <a:pt x="529" y="868"/>
                  </a:cubicBezTo>
                  <a:close/>
                </a:path>
              </a:pathLst>
            </a:custGeom>
            <a:gradFill>
              <a:gsLst>
                <a:gs pos="100000">
                  <a:srgbClr val="5936E0"/>
                </a:gs>
                <a:gs pos="44000">
                  <a:srgbClr val="371DBD"/>
                </a:gs>
              </a:gsLst>
              <a:lin ang="13200000" scaled="0"/>
            </a:gra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it-IT" dirty="0"/>
            </a:p>
          </p:txBody>
        </p:sp>
        <p:sp>
          <p:nvSpPr>
            <p:cNvPr id="67" name="Figura a mano libera: Forma 66">
              <a:extLst>
                <a:ext uri="{FF2B5EF4-FFF2-40B4-BE49-F238E27FC236}">
                  <a16:creationId xmlns:a16="http://schemas.microsoft.com/office/drawing/2014/main" id="{2ACAA286-8EC7-477A-B799-85B6B23E638D}"/>
                </a:ext>
              </a:extLst>
            </p:cNvPr>
            <p:cNvSpPr/>
            <p:nvPr/>
          </p:nvSpPr>
          <p:spPr>
            <a:xfrm rot="20923453">
              <a:off x="6655548" y="-439156"/>
              <a:ext cx="5488008" cy="1037277"/>
            </a:xfrm>
            <a:custGeom>
              <a:avLst/>
              <a:gdLst>
                <a:gd name="connsiteX0" fmla="*/ 584535 w 5488008"/>
                <a:gd name="connsiteY0" fmla="*/ 0 h 1037277"/>
                <a:gd name="connsiteX1" fmla="*/ 5488008 w 5488008"/>
                <a:gd name="connsiteY1" fmla="*/ 977656 h 1037277"/>
                <a:gd name="connsiteX2" fmla="*/ 5476121 w 5488008"/>
                <a:gd name="connsiteY2" fmla="*/ 1037276 h 1037277"/>
                <a:gd name="connsiteX3" fmla="*/ 0 w 5488008"/>
                <a:gd name="connsiteY3" fmla="*/ 1037277 h 1037277"/>
                <a:gd name="connsiteX4" fmla="*/ 35107 w 5488008"/>
                <a:gd name="connsiteY4" fmla="*/ 912868 h 1037277"/>
                <a:gd name="connsiteX5" fmla="*/ 584535 w 5488008"/>
                <a:gd name="connsiteY5" fmla="*/ 0 h 1037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88008" h="1037277">
                  <a:moveTo>
                    <a:pt x="584535" y="0"/>
                  </a:moveTo>
                  <a:lnTo>
                    <a:pt x="5488008" y="977656"/>
                  </a:lnTo>
                  <a:lnTo>
                    <a:pt x="5476121" y="1037276"/>
                  </a:lnTo>
                  <a:lnTo>
                    <a:pt x="0" y="1037277"/>
                  </a:lnTo>
                  <a:lnTo>
                    <a:pt x="35107" y="912868"/>
                  </a:lnTo>
                  <a:cubicBezTo>
                    <a:pt x="217952" y="337066"/>
                    <a:pt x="584535" y="0"/>
                    <a:pt x="584535" y="0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83000">
                  <a:srgbClr val="6672E4"/>
                </a:gs>
              </a:gsLst>
              <a:lin ang="24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it-IT" dirty="0">
                <a:solidFill>
                  <a:schemeClr val="tx1"/>
                </a:solidFill>
              </a:endParaRPr>
            </a:p>
          </p:txBody>
        </p:sp>
      </p:grpSp>
      <p:sp>
        <p:nvSpPr>
          <p:cNvPr id="36" name="Titolo 14" hidden="1">
            <a:extLst>
              <a:ext uri="{FF2B5EF4-FFF2-40B4-BE49-F238E27FC236}">
                <a16:creationId xmlns:a16="http://schemas.microsoft.com/office/drawing/2014/main" id="{1B710331-53CB-4E4F-A9D3-D1E190EEAE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rtlCol="0"/>
          <a:lstStyle/>
          <a:p>
            <a:r>
              <a:rPr lang="it-IT" dirty="0"/>
              <a:t>Risorse umane diapositiva 2</a:t>
            </a:r>
          </a:p>
        </p:txBody>
      </p: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3592FB86-EF5F-4BA1-86DD-C6B1640E305B}"/>
              </a:ext>
            </a:extLst>
          </p:cNvPr>
          <p:cNvSpPr txBox="1"/>
          <p:nvPr/>
        </p:nvSpPr>
        <p:spPr>
          <a:xfrm>
            <a:off x="1084029" y="1920706"/>
            <a:ext cx="6738117" cy="2557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it-IT" dirty="0"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</a:t>
            </a:r>
            <a:r>
              <a:rPr lang="it-IT" sz="1800" dirty="0"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idisegnata e migliorata l’interfaccia della </a:t>
            </a:r>
            <a:r>
              <a:rPr lang="it-IT" sz="1800" dirty="0" err="1">
                <a:solidFill>
                  <a:srgbClr val="8335E5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webapp</a:t>
            </a:r>
            <a:r>
              <a:rPr lang="it-IT" sz="1800" dirty="0"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piattaforma indispensabile per l’utilizzo del tool.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it-IT" dirty="0">
              <a:latin typeface="Abadi" panose="020B0604020104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it-IT" u="sng" dirty="0">
                <a:solidFill>
                  <a:srgbClr val="8335E5"/>
                </a:solidFill>
                <a:latin typeface="Abadi" panose="020B0604020104020204" pitchFamily="34" charset="0"/>
              </a:rPr>
              <a:t>Obiettivo</a:t>
            </a:r>
            <a:r>
              <a:rPr lang="it-IT" dirty="0">
                <a:latin typeface="Abadi" panose="020B0604020104020204" pitchFamily="34" charset="0"/>
              </a:rPr>
              <a:t>: renderla più accattivante agli occhi dell’utente, migliorarne l’esperienza e la facilità di utilizzo.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it-IT" dirty="0">
              <a:latin typeface="Abadi" panose="020B0604020104020204" pitchFamily="34" charset="0"/>
            </a:endParaRPr>
          </a:p>
          <a:p>
            <a:endParaRPr lang="it-IT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68896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 di testo 2">
            <a:extLst>
              <a:ext uri="{FF2B5EF4-FFF2-40B4-BE49-F238E27FC236}">
                <a16:creationId xmlns:a16="http://schemas.microsoft.com/office/drawing/2014/main" id="{9436B850-15F2-41BC-A54E-6E0F332F011D}"/>
              </a:ext>
            </a:extLst>
          </p:cNvPr>
          <p:cNvSpPr txBox="1"/>
          <p:nvPr/>
        </p:nvSpPr>
        <p:spPr>
          <a:xfrm>
            <a:off x="810732" y="122524"/>
            <a:ext cx="6166178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rtl="0"/>
            <a:r>
              <a:rPr lang="it-IT" sz="32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Layout ed utilizzo</a:t>
            </a:r>
          </a:p>
        </p:txBody>
      </p:sp>
      <p:grpSp>
        <p:nvGrpSpPr>
          <p:cNvPr id="23" name="Gruppo 22" descr="Questa immagine è una forma astratta. ">
            <a:extLst>
              <a:ext uri="{FF2B5EF4-FFF2-40B4-BE49-F238E27FC236}">
                <a16:creationId xmlns:a16="http://schemas.microsoft.com/office/drawing/2014/main" id="{C5C1EC81-7459-4B76-B0C8-CF221BB21A2F}"/>
              </a:ext>
            </a:extLst>
          </p:cNvPr>
          <p:cNvGrpSpPr/>
          <p:nvPr/>
        </p:nvGrpSpPr>
        <p:grpSpPr>
          <a:xfrm>
            <a:off x="8710027" y="-2558875"/>
            <a:ext cx="8948964" cy="12105059"/>
            <a:chOff x="4855953" y="-2833465"/>
            <a:chExt cx="8948964" cy="12105059"/>
          </a:xfrm>
        </p:grpSpPr>
        <p:sp>
          <p:nvSpPr>
            <p:cNvPr id="20" name="Figura a mano libera 10">
              <a:extLst>
                <a:ext uri="{FF2B5EF4-FFF2-40B4-BE49-F238E27FC236}">
                  <a16:creationId xmlns:a16="http://schemas.microsoft.com/office/drawing/2014/main" id="{6067105C-8C4E-4F4D-AF25-4E9E7FEE0199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4855953" y="-2246936"/>
              <a:ext cx="8673602" cy="11518530"/>
            </a:xfrm>
            <a:custGeom>
              <a:avLst/>
              <a:gdLst>
                <a:gd name="T0" fmla="*/ 1166 w 2492"/>
                <a:gd name="T1" fmla="*/ 2419 h 3315"/>
                <a:gd name="T2" fmla="*/ 243 w 2492"/>
                <a:gd name="T3" fmla="*/ 912 h 3315"/>
                <a:gd name="T4" fmla="*/ 449 w 2492"/>
                <a:gd name="T5" fmla="*/ 15 h 3315"/>
                <a:gd name="T6" fmla="*/ 766 w 2492"/>
                <a:gd name="T7" fmla="*/ 302 h 3315"/>
                <a:gd name="T8" fmla="*/ 1651 w 2492"/>
                <a:gd name="T9" fmla="*/ 481 h 3315"/>
                <a:gd name="T10" fmla="*/ 2239 w 2492"/>
                <a:gd name="T11" fmla="*/ 1238 h 3315"/>
                <a:gd name="T12" fmla="*/ 2186 w 2492"/>
                <a:gd name="T13" fmla="*/ 2201 h 3315"/>
                <a:gd name="T14" fmla="*/ 2165 w 2492"/>
                <a:gd name="T15" fmla="*/ 2928 h 3315"/>
                <a:gd name="T16" fmla="*/ 1400 w 2492"/>
                <a:gd name="T17" fmla="*/ 3100 h 3315"/>
                <a:gd name="T18" fmla="*/ 1166 w 2492"/>
                <a:gd name="T19" fmla="*/ 2419 h 3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2" h="3315">
                  <a:moveTo>
                    <a:pt x="1166" y="2419"/>
                  </a:moveTo>
                  <a:cubicBezTo>
                    <a:pt x="1505" y="1277"/>
                    <a:pt x="486" y="1533"/>
                    <a:pt x="243" y="912"/>
                  </a:cubicBezTo>
                  <a:cubicBezTo>
                    <a:pt x="0" y="292"/>
                    <a:pt x="291" y="31"/>
                    <a:pt x="449" y="15"/>
                  </a:cubicBezTo>
                  <a:cubicBezTo>
                    <a:pt x="607" y="0"/>
                    <a:pt x="716" y="54"/>
                    <a:pt x="766" y="302"/>
                  </a:cubicBezTo>
                  <a:cubicBezTo>
                    <a:pt x="817" y="551"/>
                    <a:pt x="1312" y="508"/>
                    <a:pt x="1651" y="481"/>
                  </a:cubicBezTo>
                  <a:cubicBezTo>
                    <a:pt x="1989" y="454"/>
                    <a:pt x="2492" y="733"/>
                    <a:pt x="2239" y="1238"/>
                  </a:cubicBezTo>
                  <a:cubicBezTo>
                    <a:pt x="1986" y="1743"/>
                    <a:pt x="2000" y="1716"/>
                    <a:pt x="2186" y="2201"/>
                  </a:cubicBezTo>
                  <a:cubicBezTo>
                    <a:pt x="2372" y="2685"/>
                    <a:pt x="2165" y="2928"/>
                    <a:pt x="2165" y="2928"/>
                  </a:cubicBezTo>
                  <a:cubicBezTo>
                    <a:pt x="2165" y="2928"/>
                    <a:pt x="1791" y="3315"/>
                    <a:pt x="1400" y="3100"/>
                  </a:cubicBezTo>
                  <a:cubicBezTo>
                    <a:pt x="1008" y="2885"/>
                    <a:pt x="1166" y="2419"/>
                    <a:pt x="1166" y="2419"/>
                  </a:cubicBezTo>
                  <a:close/>
                </a:path>
              </a:pathLst>
            </a:custGeom>
            <a:gradFill>
              <a:gsLst>
                <a:gs pos="0">
                  <a:srgbClr val="80DEDE"/>
                </a:gs>
                <a:gs pos="53500">
                  <a:srgbClr val="85C1E7"/>
                </a:gs>
                <a:gs pos="100000">
                  <a:srgbClr val="878CFF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it-IT" dirty="0"/>
            </a:p>
          </p:txBody>
        </p:sp>
        <p:sp>
          <p:nvSpPr>
            <p:cNvPr id="21" name="Figura a mano libera 11">
              <a:extLst>
                <a:ext uri="{FF2B5EF4-FFF2-40B4-BE49-F238E27FC236}">
                  <a16:creationId xmlns:a16="http://schemas.microsoft.com/office/drawing/2014/main" id="{70B75532-3E3F-4E79-89ED-8E7671BB9C68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048022" y="-2833465"/>
              <a:ext cx="8756895" cy="10755934"/>
            </a:xfrm>
            <a:custGeom>
              <a:avLst/>
              <a:gdLst>
                <a:gd name="T0" fmla="*/ 1504 w 2516"/>
                <a:gd name="T1" fmla="*/ 2980 h 3095"/>
                <a:gd name="T2" fmla="*/ 2237 w 2516"/>
                <a:gd name="T3" fmla="*/ 2283 h 3095"/>
                <a:gd name="T4" fmla="*/ 1468 w 2516"/>
                <a:gd name="T5" fmla="*/ 1052 h 3095"/>
                <a:gd name="T6" fmla="*/ 979 w 2516"/>
                <a:gd name="T7" fmla="*/ 648 h 3095"/>
                <a:gd name="T8" fmla="*/ 411 w 2516"/>
                <a:gd name="T9" fmla="*/ 195 h 3095"/>
                <a:gd name="T10" fmla="*/ 397 w 2516"/>
                <a:gd name="T11" fmla="*/ 1117 h 3095"/>
                <a:gd name="T12" fmla="*/ 194 w 2516"/>
                <a:gd name="T13" fmla="*/ 1767 h 3095"/>
                <a:gd name="T14" fmla="*/ 866 w 2516"/>
                <a:gd name="T15" fmla="*/ 2349 h 3095"/>
                <a:gd name="T16" fmla="*/ 1275 w 2516"/>
                <a:gd name="T17" fmla="*/ 2766 h 3095"/>
                <a:gd name="T18" fmla="*/ 1504 w 2516"/>
                <a:gd name="T19" fmla="*/ 2980 h 3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16" h="3095">
                  <a:moveTo>
                    <a:pt x="1504" y="2980"/>
                  </a:moveTo>
                  <a:cubicBezTo>
                    <a:pt x="1504" y="2980"/>
                    <a:pt x="1958" y="3095"/>
                    <a:pt x="2237" y="2283"/>
                  </a:cubicBezTo>
                  <a:cubicBezTo>
                    <a:pt x="2516" y="1472"/>
                    <a:pt x="1745" y="1159"/>
                    <a:pt x="1468" y="1052"/>
                  </a:cubicBezTo>
                  <a:cubicBezTo>
                    <a:pt x="1191" y="945"/>
                    <a:pt x="1126" y="907"/>
                    <a:pt x="979" y="648"/>
                  </a:cubicBezTo>
                  <a:cubicBezTo>
                    <a:pt x="832" y="389"/>
                    <a:pt x="822" y="0"/>
                    <a:pt x="411" y="195"/>
                  </a:cubicBezTo>
                  <a:cubicBezTo>
                    <a:pt x="0" y="391"/>
                    <a:pt x="384" y="948"/>
                    <a:pt x="397" y="1117"/>
                  </a:cubicBezTo>
                  <a:cubicBezTo>
                    <a:pt x="411" y="1286"/>
                    <a:pt x="128" y="1580"/>
                    <a:pt x="194" y="1767"/>
                  </a:cubicBezTo>
                  <a:cubicBezTo>
                    <a:pt x="259" y="1954"/>
                    <a:pt x="273" y="2154"/>
                    <a:pt x="866" y="2349"/>
                  </a:cubicBezTo>
                  <a:cubicBezTo>
                    <a:pt x="866" y="2349"/>
                    <a:pt x="1186" y="2374"/>
                    <a:pt x="1275" y="2766"/>
                  </a:cubicBezTo>
                  <a:cubicBezTo>
                    <a:pt x="1275" y="2766"/>
                    <a:pt x="1340" y="2988"/>
                    <a:pt x="1504" y="2980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1000">
                  <a:srgbClr val="6672E4"/>
                </a:gs>
                <a:gs pos="100000">
                  <a:srgbClr val="882BE5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it-IT" dirty="0"/>
            </a:p>
          </p:txBody>
        </p:sp>
        <p:sp>
          <p:nvSpPr>
            <p:cNvPr id="22" name="Figura a mano libera 12">
              <a:extLst>
                <a:ext uri="{FF2B5EF4-FFF2-40B4-BE49-F238E27FC236}">
                  <a16:creationId xmlns:a16="http://schemas.microsoft.com/office/drawing/2014/main" id="{517F7404-4FD2-4A56-9BC1-55945A2E0042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218811" y="-1993836"/>
              <a:ext cx="7570428" cy="10122905"/>
            </a:xfrm>
            <a:custGeom>
              <a:avLst/>
              <a:gdLst>
                <a:gd name="T0" fmla="*/ 1896 w 2175"/>
                <a:gd name="T1" fmla="*/ 2283 h 2913"/>
                <a:gd name="T2" fmla="*/ 1467 w 2175"/>
                <a:gd name="T3" fmla="*/ 2913 h 2913"/>
                <a:gd name="T4" fmla="*/ 1250 w 2175"/>
                <a:gd name="T5" fmla="*/ 2849 h 2913"/>
                <a:gd name="T6" fmla="*/ 1016 w 2175"/>
                <a:gd name="T7" fmla="*/ 2168 h 2913"/>
                <a:gd name="T8" fmla="*/ 93 w 2175"/>
                <a:gd name="T9" fmla="*/ 661 h 2913"/>
                <a:gd name="T10" fmla="*/ 0 w 2175"/>
                <a:gd name="T11" fmla="*/ 238 h 2913"/>
                <a:gd name="T12" fmla="*/ 70 w 2175"/>
                <a:gd name="T13" fmla="*/ 195 h 2913"/>
                <a:gd name="T14" fmla="*/ 638 w 2175"/>
                <a:gd name="T15" fmla="*/ 648 h 2913"/>
                <a:gd name="T16" fmla="*/ 1127 w 2175"/>
                <a:gd name="T17" fmla="*/ 1052 h 2913"/>
                <a:gd name="T18" fmla="*/ 1896 w 2175"/>
                <a:gd name="T19" fmla="*/ 2283 h 2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75" h="2913">
                  <a:moveTo>
                    <a:pt x="1896" y="2283"/>
                  </a:moveTo>
                  <a:cubicBezTo>
                    <a:pt x="1770" y="2651"/>
                    <a:pt x="1607" y="2829"/>
                    <a:pt x="1467" y="2913"/>
                  </a:cubicBezTo>
                  <a:cubicBezTo>
                    <a:pt x="1397" y="2909"/>
                    <a:pt x="1324" y="2889"/>
                    <a:pt x="1250" y="2849"/>
                  </a:cubicBezTo>
                  <a:cubicBezTo>
                    <a:pt x="858" y="2634"/>
                    <a:pt x="1016" y="2168"/>
                    <a:pt x="1016" y="2168"/>
                  </a:cubicBezTo>
                  <a:cubicBezTo>
                    <a:pt x="1354" y="1026"/>
                    <a:pt x="336" y="1282"/>
                    <a:pt x="93" y="661"/>
                  </a:cubicBezTo>
                  <a:cubicBezTo>
                    <a:pt x="28" y="495"/>
                    <a:pt x="1" y="354"/>
                    <a:pt x="0" y="238"/>
                  </a:cubicBezTo>
                  <a:cubicBezTo>
                    <a:pt x="20" y="222"/>
                    <a:pt x="44" y="208"/>
                    <a:pt x="70" y="195"/>
                  </a:cubicBezTo>
                  <a:cubicBezTo>
                    <a:pt x="481" y="0"/>
                    <a:pt x="491" y="389"/>
                    <a:pt x="638" y="648"/>
                  </a:cubicBezTo>
                  <a:cubicBezTo>
                    <a:pt x="785" y="907"/>
                    <a:pt x="850" y="945"/>
                    <a:pt x="1127" y="1052"/>
                  </a:cubicBezTo>
                  <a:cubicBezTo>
                    <a:pt x="1404" y="1159"/>
                    <a:pt x="2175" y="1472"/>
                    <a:pt x="1896" y="2283"/>
                  </a:cubicBezTo>
                  <a:close/>
                </a:path>
              </a:pathLst>
            </a:custGeom>
            <a:gradFill>
              <a:gsLst>
                <a:gs pos="100000">
                  <a:srgbClr val="7CEFD8"/>
                </a:gs>
                <a:gs pos="19000">
                  <a:srgbClr val="6672E4"/>
                </a:gs>
                <a:gs pos="0">
                  <a:srgbClr val="882BE5"/>
                </a:gs>
              </a:gsLst>
              <a:lin ang="102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it-IT" dirty="0"/>
            </a:p>
          </p:txBody>
        </p:sp>
      </p:grpSp>
      <p:sp>
        <p:nvSpPr>
          <p:cNvPr id="25" name="Titolo 24" hidden="1">
            <a:extLst>
              <a:ext uri="{FF2B5EF4-FFF2-40B4-BE49-F238E27FC236}">
                <a16:creationId xmlns:a16="http://schemas.microsoft.com/office/drawing/2014/main" id="{24922840-A8AD-427F-889C-2B79CACC87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rtlCol="0"/>
          <a:lstStyle/>
          <a:p>
            <a:r>
              <a:rPr lang="it-IT" dirty="0"/>
              <a:t>Risorse umane diapositiva 10</a:t>
            </a:r>
          </a:p>
        </p:txBody>
      </p:sp>
      <p:pic>
        <p:nvPicPr>
          <p:cNvPr id="4" name="finale">
            <a:hlinkClick r:id="" action="ppaction://media"/>
            <a:extLst>
              <a:ext uri="{FF2B5EF4-FFF2-40B4-BE49-F238E27FC236}">
                <a16:creationId xmlns:a16="http://schemas.microsoft.com/office/drawing/2014/main" id="{5E0CF606-D756-4E1C-89F4-070FB021CCE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6287" r="1359" b="2536"/>
          <a:stretch/>
        </p:blipFill>
        <p:spPr>
          <a:xfrm>
            <a:off x="474842" y="887509"/>
            <a:ext cx="10509935" cy="5464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007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82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asella di testo 17">
            <a:extLst>
              <a:ext uri="{FF2B5EF4-FFF2-40B4-BE49-F238E27FC236}">
                <a16:creationId xmlns:a16="http://schemas.microsoft.com/office/drawing/2014/main" id="{39929E06-4AB9-4598-A963-82CCC18A3FF2}"/>
              </a:ext>
            </a:extLst>
          </p:cNvPr>
          <p:cNvSpPr txBox="1"/>
          <p:nvPr/>
        </p:nvSpPr>
        <p:spPr>
          <a:xfrm>
            <a:off x="547149" y="4841786"/>
            <a:ext cx="2043188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rtl="0"/>
            <a:r>
              <a:rPr lang="it-IT" b="1" dirty="0">
                <a:latin typeface="Segoe UI" panose="020B0502040204020203" pitchFamily="34" charset="0"/>
                <a:cs typeface="Segoe UI" panose="020B0502040204020203" pitchFamily="34" charset="0"/>
              </a:rPr>
              <a:t>Accessi in positivo </a:t>
            </a:r>
          </a:p>
        </p:txBody>
      </p:sp>
      <p:sp>
        <p:nvSpPr>
          <p:cNvPr id="19" name="Segnaposto testo 2">
            <a:extLst>
              <a:ext uri="{FF2B5EF4-FFF2-40B4-BE49-F238E27FC236}">
                <a16:creationId xmlns:a16="http://schemas.microsoft.com/office/drawing/2014/main" id="{9DF162EE-A4BE-4D4C-9A3C-51FC2F765D81}"/>
              </a:ext>
            </a:extLst>
          </p:cNvPr>
          <p:cNvSpPr txBox="1">
            <a:spLocks/>
          </p:cNvSpPr>
          <p:nvPr/>
        </p:nvSpPr>
        <p:spPr>
          <a:xfrm>
            <a:off x="241881" y="5454662"/>
            <a:ext cx="2653720" cy="113909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>
              <a:lnSpc>
                <a:spcPct val="150000"/>
              </a:lnSpc>
            </a:pPr>
            <a:r>
              <a:rPr lang="it-IT" sz="1600" dirty="0">
                <a:latin typeface="Segoe UI" panose="020B0502040204020203" pitchFamily="34" charset="0"/>
                <a:cs typeface="Segoe UI" panose="020B0502040204020203" pitchFamily="34" charset="0"/>
              </a:rPr>
              <a:t>Riconoscimento sul dispositivo di registrazione.</a:t>
            </a:r>
          </a:p>
          <a:p>
            <a:pPr algn="ctr" rtl="0">
              <a:lnSpc>
                <a:spcPct val="150000"/>
              </a:lnSpc>
            </a:pPr>
            <a:r>
              <a:rPr lang="it-IT" sz="16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</p:txBody>
      </p:sp>
      <p:cxnSp>
        <p:nvCxnSpPr>
          <p:cNvPr id="20" name="Connettore diritto 19">
            <a:extLst>
              <a:ext uri="{FF2B5EF4-FFF2-40B4-BE49-F238E27FC236}">
                <a16:creationId xmlns:a16="http://schemas.microsoft.com/office/drawing/2014/main" id="{A258B9C9-A63C-4AE4-8EB4-544F3A70C2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1329338" y="5277685"/>
            <a:ext cx="478805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Casella di testo 35">
            <a:extLst>
              <a:ext uri="{FF2B5EF4-FFF2-40B4-BE49-F238E27FC236}">
                <a16:creationId xmlns:a16="http://schemas.microsoft.com/office/drawing/2014/main" id="{54005B0B-E5FC-472B-962B-C2258039F3B2}"/>
              </a:ext>
            </a:extLst>
          </p:cNvPr>
          <p:cNvSpPr txBox="1"/>
          <p:nvPr/>
        </p:nvSpPr>
        <p:spPr>
          <a:xfrm>
            <a:off x="4403675" y="4862997"/>
            <a:ext cx="3109890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rtl="0"/>
            <a:r>
              <a:rPr lang="it-IT" b="1" dirty="0">
                <a:latin typeface="Segoe UI" panose="020B0502040204020203" pitchFamily="34" charset="0"/>
                <a:cs typeface="Segoe UI" panose="020B0502040204020203" pitchFamily="34" charset="0"/>
              </a:rPr>
              <a:t>Accessi incrociati in positivo </a:t>
            </a:r>
          </a:p>
        </p:txBody>
      </p:sp>
      <p:sp>
        <p:nvSpPr>
          <p:cNvPr id="37" name="Segnaposto testo 2">
            <a:extLst>
              <a:ext uri="{FF2B5EF4-FFF2-40B4-BE49-F238E27FC236}">
                <a16:creationId xmlns:a16="http://schemas.microsoft.com/office/drawing/2014/main" id="{5BA86B7F-9A89-4AB5-BADE-64D7C6E5C868}"/>
              </a:ext>
            </a:extLst>
          </p:cNvPr>
          <p:cNvSpPr txBox="1">
            <a:spLocks/>
          </p:cNvSpPr>
          <p:nvPr/>
        </p:nvSpPr>
        <p:spPr>
          <a:xfrm>
            <a:off x="4769140" y="5454662"/>
            <a:ext cx="2653720" cy="113909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>
              <a:lnSpc>
                <a:spcPct val="150000"/>
              </a:lnSpc>
            </a:pPr>
            <a:r>
              <a:rPr lang="it-IT" sz="1600" dirty="0">
                <a:latin typeface="Segoe UI" panose="020B0502040204020203" pitchFamily="34" charset="0"/>
                <a:cs typeface="Segoe UI" panose="020B0502040204020203" pitchFamily="34" charset="0"/>
              </a:rPr>
              <a:t>Riconoscimento su dispositivo diverso.</a:t>
            </a:r>
          </a:p>
          <a:p>
            <a:pPr algn="ctr" rtl="0">
              <a:lnSpc>
                <a:spcPct val="150000"/>
              </a:lnSpc>
            </a:pPr>
            <a:r>
              <a:rPr lang="it-IT" sz="16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</p:txBody>
      </p:sp>
      <p:cxnSp>
        <p:nvCxnSpPr>
          <p:cNvPr id="38" name="Connettore diritto 37">
            <a:extLst>
              <a:ext uri="{FF2B5EF4-FFF2-40B4-BE49-F238E27FC236}">
                <a16:creationId xmlns:a16="http://schemas.microsoft.com/office/drawing/2014/main" id="{8781AB32-AC63-443B-8ADA-AAB7C97239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5719209" y="5298896"/>
            <a:ext cx="478805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Casella di testo 47">
            <a:extLst>
              <a:ext uri="{FF2B5EF4-FFF2-40B4-BE49-F238E27FC236}">
                <a16:creationId xmlns:a16="http://schemas.microsoft.com/office/drawing/2014/main" id="{F7B6FBDF-4663-4A5D-A2B3-B90DCEBBA233}"/>
              </a:ext>
            </a:extLst>
          </p:cNvPr>
          <p:cNvSpPr txBox="1"/>
          <p:nvPr/>
        </p:nvSpPr>
        <p:spPr>
          <a:xfrm>
            <a:off x="9526038" y="4841787"/>
            <a:ext cx="2123338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rtl="0"/>
            <a:r>
              <a:rPr lang="it-IT" b="1" dirty="0">
                <a:latin typeface="Segoe UI" panose="020B0502040204020203" pitchFamily="34" charset="0"/>
                <a:cs typeface="Segoe UI" panose="020B0502040204020203" pitchFamily="34" charset="0"/>
              </a:rPr>
              <a:t>Accessi in negativo </a:t>
            </a:r>
          </a:p>
        </p:txBody>
      </p:sp>
      <p:sp>
        <p:nvSpPr>
          <p:cNvPr id="49" name="Segnaposto testo 2">
            <a:extLst>
              <a:ext uri="{FF2B5EF4-FFF2-40B4-BE49-F238E27FC236}">
                <a16:creationId xmlns:a16="http://schemas.microsoft.com/office/drawing/2014/main" id="{EB976B3E-89DE-4833-94D4-23A4F14582CA}"/>
              </a:ext>
            </a:extLst>
          </p:cNvPr>
          <p:cNvSpPr txBox="1">
            <a:spLocks/>
          </p:cNvSpPr>
          <p:nvPr/>
        </p:nvSpPr>
        <p:spPr>
          <a:xfrm>
            <a:off x="9260843" y="5454663"/>
            <a:ext cx="2653720" cy="113909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>
              <a:lnSpc>
                <a:spcPct val="150000"/>
              </a:lnSpc>
            </a:pPr>
            <a:r>
              <a:rPr lang="it-IT" sz="1600" dirty="0">
                <a:latin typeface="Segoe UI" panose="020B0502040204020203" pitchFamily="34" charset="0"/>
                <a:cs typeface="Segoe UI" panose="020B0502040204020203" pitchFamily="34" charset="0"/>
              </a:rPr>
              <a:t>Riconoscimento di identità diversa</a:t>
            </a:r>
          </a:p>
          <a:p>
            <a:pPr algn="ctr" rtl="0">
              <a:lnSpc>
                <a:spcPct val="150000"/>
              </a:lnSpc>
            </a:pPr>
            <a:endParaRPr lang="it-IT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50" name="Connettore diritto 49">
            <a:extLst>
              <a:ext uri="{FF2B5EF4-FFF2-40B4-BE49-F238E27FC236}">
                <a16:creationId xmlns:a16="http://schemas.microsoft.com/office/drawing/2014/main" id="{28F561C8-B2FA-4D2D-9122-39870DF546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10348300" y="5277686"/>
            <a:ext cx="478805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Casella di testo 56">
            <a:extLst>
              <a:ext uri="{FF2B5EF4-FFF2-40B4-BE49-F238E27FC236}">
                <a16:creationId xmlns:a16="http://schemas.microsoft.com/office/drawing/2014/main" id="{25264A13-2CF6-4653-9A8E-AE29B6F25F8E}"/>
              </a:ext>
            </a:extLst>
          </p:cNvPr>
          <p:cNvSpPr txBox="1"/>
          <p:nvPr/>
        </p:nvSpPr>
        <p:spPr>
          <a:xfrm>
            <a:off x="3723861" y="671316"/>
            <a:ext cx="5161995" cy="115974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rtl="0">
              <a:lnSpc>
                <a:spcPts val="4000"/>
              </a:lnSpc>
            </a:pPr>
            <a:r>
              <a:rPr lang="it-IT" sz="36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RISULTATI OTTENUTI </a:t>
            </a:r>
          </a:p>
        </p:txBody>
      </p:sp>
      <p:grpSp>
        <p:nvGrpSpPr>
          <p:cNvPr id="67" name="Gruppo 66">
            <a:extLst>
              <a:ext uri="{FF2B5EF4-FFF2-40B4-BE49-F238E27FC236}">
                <a16:creationId xmlns:a16="http://schemas.microsoft.com/office/drawing/2014/main" id="{A6D12FB3-2E0E-4392-B30A-8FABD55972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17778" y="1904434"/>
            <a:ext cx="12192000" cy="2514601"/>
            <a:chOff x="-17778" y="2273332"/>
            <a:chExt cx="12192000" cy="2514601"/>
          </a:xfrm>
        </p:grpSpPr>
        <p:sp>
          <p:nvSpPr>
            <p:cNvPr id="3" name="Rettangolo 2" descr="Queste è un'immagine di una scrivania con computer portatili e persone che lavorano.">
              <a:extLst>
                <a:ext uri="{FF2B5EF4-FFF2-40B4-BE49-F238E27FC236}">
                  <a16:creationId xmlns:a16="http://schemas.microsoft.com/office/drawing/2014/main" id="{53AEFB1F-87BB-40C6-9BC7-E1CE0AC0AC1B}"/>
                </a:ext>
              </a:extLst>
            </p:cNvPr>
            <p:cNvSpPr/>
            <p:nvPr/>
          </p:nvSpPr>
          <p:spPr>
            <a:xfrm>
              <a:off x="-17778" y="2273332"/>
              <a:ext cx="12192000" cy="2514601"/>
            </a:xfrm>
            <a:prstGeom prst="rect">
              <a:avLst/>
            </a:prstGeom>
            <a:gradFill>
              <a:gsLst>
                <a:gs pos="1000">
                  <a:srgbClr val="7CEFD8">
                    <a:alpha val="79000"/>
                  </a:srgbClr>
                </a:gs>
                <a:gs pos="61000">
                  <a:srgbClr val="6672E4">
                    <a:alpha val="84000"/>
                  </a:srgbClr>
                </a:gs>
                <a:gs pos="98000">
                  <a:srgbClr val="882BE5">
                    <a:alpha val="66000"/>
                  </a:srgbClr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rtl="0"/>
              <a:endParaRPr lang="it-IT" dirty="0">
                <a:solidFill>
                  <a:schemeClr val="tx1"/>
                </a:solidFill>
              </a:endParaRPr>
            </a:p>
          </p:txBody>
        </p:sp>
        <p:sp>
          <p:nvSpPr>
            <p:cNvPr id="14" name="Ovale 13">
              <a:extLst>
                <a:ext uri="{FF2B5EF4-FFF2-40B4-BE49-F238E27FC236}">
                  <a16:creationId xmlns:a16="http://schemas.microsoft.com/office/drawing/2014/main" id="{3CFBA714-94A9-4CEA-9D73-2E90A898B4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52826" y="2694292"/>
              <a:ext cx="1431828" cy="1431827"/>
            </a:xfrm>
            <a:prstGeom prst="ellipse">
              <a:avLst/>
            </a:prstGeom>
            <a:solidFill>
              <a:schemeClr val="bg1">
                <a:alpha val="19000"/>
              </a:schemeClr>
            </a:solidFill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rtl="0"/>
              <a:endParaRPr lang="it-IT" dirty="0"/>
            </a:p>
          </p:txBody>
        </p:sp>
        <p:sp>
          <p:nvSpPr>
            <p:cNvPr id="16" name="Ovale 15">
              <a:extLst>
                <a:ext uri="{FF2B5EF4-FFF2-40B4-BE49-F238E27FC236}">
                  <a16:creationId xmlns:a16="http://schemas.microsoft.com/office/drawing/2014/main" id="{3EB48CA9-382A-48A4-B5F2-BBE91C08FD62}"/>
                </a:ext>
              </a:extLst>
            </p:cNvPr>
            <p:cNvSpPr/>
            <p:nvPr/>
          </p:nvSpPr>
          <p:spPr>
            <a:xfrm>
              <a:off x="1311094" y="2586934"/>
              <a:ext cx="239688" cy="239688"/>
            </a:xfrm>
            <a:prstGeom prst="ellipse">
              <a:avLst/>
            </a:prstGeom>
            <a:solidFill>
              <a:srgbClr val="8335E5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t-IT" dirty="0"/>
            </a:p>
          </p:txBody>
        </p:sp>
        <p:sp>
          <p:nvSpPr>
            <p:cNvPr id="13" name="Casella di testo 12">
              <a:extLst>
                <a:ext uri="{FF2B5EF4-FFF2-40B4-BE49-F238E27FC236}">
                  <a16:creationId xmlns:a16="http://schemas.microsoft.com/office/drawing/2014/main" id="{DC02C732-8960-4820-B185-F087E030DAAA}"/>
                </a:ext>
              </a:extLst>
            </p:cNvPr>
            <p:cNvSpPr txBox="1"/>
            <p:nvPr/>
          </p:nvSpPr>
          <p:spPr>
            <a:xfrm>
              <a:off x="1222492" y="3189004"/>
              <a:ext cx="692497" cy="49244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rtl="0"/>
              <a:r>
                <a:rPr lang="it-IT" sz="3200" b="1" dirty="0">
                  <a:solidFill>
                    <a:schemeClr val="bg1"/>
                  </a:solidFill>
                  <a:latin typeface="+mj-lt"/>
                </a:rPr>
                <a:t>98%</a:t>
              </a:r>
            </a:p>
          </p:txBody>
        </p:sp>
        <p:sp>
          <p:nvSpPr>
            <p:cNvPr id="41" name="Ovale 40">
              <a:extLst>
                <a:ext uri="{FF2B5EF4-FFF2-40B4-BE49-F238E27FC236}">
                  <a16:creationId xmlns:a16="http://schemas.microsoft.com/office/drawing/2014/main" id="{9AA6EBCD-B27A-4FC4-87A8-ED6638C5545A}"/>
                </a:ext>
              </a:extLst>
            </p:cNvPr>
            <p:cNvSpPr/>
            <p:nvPr/>
          </p:nvSpPr>
          <p:spPr>
            <a:xfrm>
              <a:off x="5244160" y="2694291"/>
              <a:ext cx="1431828" cy="1431826"/>
            </a:xfrm>
            <a:prstGeom prst="ellipse">
              <a:avLst/>
            </a:prstGeom>
            <a:solidFill>
              <a:schemeClr val="bg1">
                <a:alpha val="19000"/>
              </a:schemeClr>
            </a:solidFill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rtl="0"/>
              <a:endParaRPr lang="it-IT" dirty="0"/>
            </a:p>
          </p:txBody>
        </p:sp>
        <p:sp>
          <p:nvSpPr>
            <p:cNvPr id="42" name="Arco 41">
              <a:extLst>
                <a:ext uri="{FF2B5EF4-FFF2-40B4-BE49-F238E27FC236}">
                  <a16:creationId xmlns:a16="http://schemas.microsoft.com/office/drawing/2014/main" id="{63F2913C-4436-40AC-9048-54405BD23C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5244161" y="2694291"/>
              <a:ext cx="1431827" cy="1431826"/>
            </a:xfrm>
            <a:prstGeom prst="arc">
              <a:avLst>
                <a:gd name="adj1" fmla="val 16200000"/>
                <a:gd name="adj2" fmla="val 12106246"/>
              </a:avLst>
            </a:prstGeom>
            <a:ln w="38100">
              <a:gradFill>
                <a:gsLst>
                  <a:gs pos="0">
                    <a:srgbClr val="7BEBD8"/>
                  </a:gs>
                  <a:gs pos="8000">
                    <a:srgbClr val="6B8DE1"/>
                  </a:gs>
                  <a:gs pos="100000">
                    <a:srgbClr val="8335E5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rtl="0"/>
              <a:endParaRPr lang="it-IT" dirty="0"/>
            </a:p>
          </p:txBody>
        </p:sp>
        <p:sp>
          <p:nvSpPr>
            <p:cNvPr id="43" name="Ovale 42">
              <a:extLst>
                <a:ext uri="{FF2B5EF4-FFF2-40B4-BE49-F238E27FC236}">
                  <a16:creationId xmlns:a16="http://schemas.microsoft.com/office/drawing/2014/main" id="{B9703755-0B67-41E7-B72A-5A3A54730479}"/>
                </a:ext>
              </a:extLst>
            </p:cNvPr>
            <p:cNvSpPr/>
            <p:nvPr/>
          </p:nvSpPr>
          <p:spPr>
            <a:xfrm>
              <a:off x="5173398" y="3015563"/>
              <a:ext cx="239688" cy="239688"/>
            </a:xfrm>
            <a:prstGeom prst="ellipse">
              <a:avLst/>
            </a:prstGeom>
            <a:solidFill>
              <a:srgbClr val="8335E5">
                <a:alpha val="3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t-IT" dirty="0"/>
            </a:p>
          </p:txBody>
        </p:sp>
        <p:sp>
          <p:nvSpPr>
            <p:cNvPr id="44" name="Ovale 43">
              <a:extLst>
                <a:ext uri="{FF2B5EF4-FFF2-40B4-BE49-F238E27FC236}">
                  <a16:creationId xmlns:a16="http://schemas.microsoft.com/office/drawing/2014/main" id="{7668F955-7C8C-4C69-AA19-CD562C2DFDCC}"/>
                </a:ext>
              </a:extLst>
            </p:cNvPr>
            <p:cNvSpPr/>
            <p:nvPr/>
          </p:nvSpPr>
          <p:spPr>
            <a:xfrm>
              <a:off x="5218006" y="3060171"/>
              <a:ext cx="150473" cy="150473"/>
            </a:xfrm>
            <a:prstGeom prst="ellipse">
              <a:avLst/>
            </a:prstGeom>
            <a:solidFill>
              <a:srgbClr val="8335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t-IT" dirty="0"/>
            </a:p>
          </p:txBody>
        </p:sp>
        <p:sp>
          <p:nvSpPr>
            <p:cNvPr id="40" name="Casella di testo 39">
              <a:extLst>
                <a:ext uri="{FF2B5EF4-FFF2-40B4-BE49-F238E27FC236}">
                  <a16:creationId xmlns:a16="http://schemas.microsoft.com/office/drawing/2014/main" id="{5C436978-7B84-4F27-8A32-574050B29AD0}"/>
                </a:ext>
              </a:extLst>
            </p:cNvPr>
            <p:cNvSpPr txBox="1"/>
            <p:nvPr/>
          </p:nvSpPr>
          <p:spPr>
            <a:xfrm>
              <a:off x="5612362" y="3163983"/>
              <a:ext cx="692497" cy="49244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rtl="0"/>
              <a:r>
                <a:rPr lang="it-IT" sz="3200" b="1" dirty="0">
                  <a:solidFill>
                    <a:schemeClr val="bg1"/>
                  </a:solidFill>
                  <a:latin typeface="+mj-lt"/>
                </a:rPr>
                <a:t>80%</a:t>
              </a:r>
            </a:p>
          </p:txBody>
        </p:sp>
        <p:grpSp>
          <p:nvGrpSpPr>
            <p:cNvPr id="46" name="Gruppo 45">
              <a:extLst>
                <a:ext uri="{FF2B5EF4-FFF2-40B4-BE49-F238E27FC236}">
                  <a16:creationId xmlns:a16="http://schemas.microsoft.com/office/drawing/2014/main" id="{65E89B9B-4C47-402B-9C75-47765E1F7593}"/>
                </a:ext>
              </a:extLst>
            </p:cNvPr>
            <p:cNvGrpSpPr/>
            <p:nvPr/>
          </p:nvGrpSpPr>
          <p:grpSpPr>
            <a:xfrm>
              <a:off x="9871787" y="2731848"/>
              <a:ext cx="1431829" cy="1431826"/>
              <a:chOff x="7168468" y="2702884"/>
              <a:chExt cx="1431829" cy="1431826"/>
            </a:xfrm>
          </p:grpSpPr>
          <p:grpSp>
            <p:nvGrpSpPr>
              <p:cNvPr id="51" name="Gruppo 50">
                <a:extLst>
                  <a:ext uri="{FF2B5EF4-FFF2-40B4-BE49-F238E27FC236}">
                    <a16:creationId xmlns:a16="http://schemas.microsoft.com/office/drawing/2014/main" id="{02C4BAC1-CFE0-4BB6-AB1E-3D97B9D3C37C}"/>
                  </a:ext>
                </a:extLst>
              </p:cNvPr>
              <p:cNvGrpSpPr/>
              <p:nvPr/>
            </p:nvGrpSpPr>
            <p:grpSpPr>
              <a:xfrm>
                <a:off x="7168468" y="2702884"/>
                <a:ext cx="1431829" cy="1431826"/>
                <a:chOff x="7168468" y="2702884"/>
                <a:chExt cx="1431829" cy="1431826"/>
              </a:xfrm>
            </p:grpSpPr>
            <p:sp>
              <p:nvSpPr>
                <p:cNvPr id="53" name="Ovale 52">
                  <a:extLst>
                    <a:ext uri="{FF2B5EF4-FFF2-40B4-BE49-F238E27FC236}">
                      <a16:creationId xmlns:a16="http://schemas.microsoft.com/office/drawing/2014/main" id="{52EBF013-87F7-4305-9CC9-737BE16F0D9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/>
              </p:nvSpPr>
              <p:spPr>
                <a:xfrm>
                  <a:off x="7168469" y="2702884"/>
                  <a:ext cx="1431828" cy="1431826"/>
                </a:xfrm>
                <a:prstGeom prst="ellipse">
                  <a:avLst/>
                </a:prstGeom>
                <a:solidFill>
                  <a:schemeClr val="bg1">
                    <a:alpha val="19000"/>
                  </a:schemeClr>
                </a:solidFill>
                <a:ln w="381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 rtl="0"/>
                  <a:endParaRPr lang="it-IT" dirty="0"/>
                </a:p>
              </p:txBody>
            </p:sp>
            <p:sp>
              <p:nvSpPr>
                <p:cNvPr id="54" name="Arco 53">
                  <a:extLst>
                    <a:ext uri="{FF2B5EF4-FFF2-40B4-BE49-F238E27FC236}">
                      <a16:creationId xmlns:a16="http://schemas.microsoft.com/office/drawing/2014/main" id="{2CC348C5-CD52-4041-A9DC-8F47C9D04352}"/>
                    </a:ext>
                  </a:extLst>
                </p:cNvPr>
                <p:cNvSpPr/>
                <p:nvPr/>
              </p:nvSpPr>
              <p:spPr>
                <a:xfrm>
                  <a:off x="7168468" y="2702884"/>
                  <a:ext cx="1431827" cy="1431826"/>
                </a:xfrm>
                <a:prstGeom prst="arc">
                  <a:avLst>
                    <a:gd name="adj1" fmla="val 16200000"/>
                    <a:gd name="adj2" fmla="val 13944398"/>
                  </a:avLst>
                </a:prstGeom>
                <a:ln w="38100">
                  <a:gradFill>
                    <a:gsLst>
                      <a:gs pos="0">
                        <a:srgbClr val="7BEBD8"/>
                      </a:gs>
                      <a:gs pos="8000">
                        <a:srgbClr val="6B8DE1"/>
                      </a:gs>
                      <a:gs pos="100000">
                        <a:srgbClr val="8335E5"/>
                      </a:gs>
                    </a:gsLst>
                    <a:lin ang="5400000" scaled="1"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 rtl="0"/>
                  <a:endParaRPr lang="it-IT" dirty="0"/>
                </a:p>
              </p:txBody>
            </p:sp>
            <p:sp>
              <p:nvSpPr>
                <p:cNvPr id="55" name="Ovale 54">
                  <a:extLst>
                    <a:ext uri="{FF2B5EF4-FFF2-40B4-BE49-F238E27FC236}">
                      <a16:creationId xmlns:a16="http://schemas.microsoft.com/office/drawing/2014/main" id="{083CA45F-7535-4D5F-A010-B7B38ED57BC7}"/>
                    </a:ext>
                  </a:extLst>
                </p:cNvPr>
                <p:cNvSpPr/>
                <p:nvPr/>
              </p:nvSpPr>
              <p:spPr>
                <a:xfrm>
                  <a:off x="7343470" y="2702884"/>
                  <a:ext cx="239688" cy="239687"/>
                </a:xfrm>
                <a:prstGeom prst="ellipse">
                  <a:avLst/>
                </a:prstGeom>
                <a:solidFill>
                  <a:srgbClr val="8335E5">
                    <a:alpha val="35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rtl="0"/>
                  <a:endParaRPr lang="it-IT" dirty="0"/>
                </a:p>
              </p:txBody>
            </p:sp>
            <p:sp>
              <p:nvSpPr>
                <p:cNvPr id="56" name="Ovale 55">
                  <a:extLst>
                    <a:ext uri="{FF2B5EF4-FFF2-40B4-BE49-F238E27FC236}">
                      <a16:creationId xmlns:a16="http://schemas.microsoft.com/office/drawing/2014/main" id="{43FCBFAE-6E88-440A-ACEC-41E289885112}"/>
                    </a:ext>
                  </a:extLst>
                </p:cNvPr>
                <p:cNvSpPr/>
                <p:nvPr/>
              </p:nvSpPr>
              <p:spPr>
                <a:xfrm>
                  <a:off x="7388078" y="2748927"/>
                  <a:ext cx="150473" cy="150473"/>
                </a:xfrm>
                <a:prstGeom prst="ellipse">
                  <a:avLst/>
                </a:prstGeom>
                <a:solidFill>
                  <a:srgbClr val="8335E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rtl="0"/>
                  <a:endParaRPr lang="it-IT" dirty="0"/>
                </a:p>
              </p:txBody>
            </p:sp>
          </p:grpSp>
          <p:sp>
            <p:nvSpPr>
              <p:cNvPr id="52" name="Casella di testo 51">
                <a:extLst>
                  <a:ext uri="{FF2B5EF4-FFF2-40B4-BE49-F238E27FC236}">
                    <a16:creationId xmlns:a16="http://schemas.microsoft.com/office/drawing/2014/main" id="{38F4B3FC-E555-4F37-BC12-4940EF773A7E}"/>
                  </a:ext>
                </a:extLst>
              </p:cNvPr>
              <p:cNvSpPr txBox="1"/>
              <p:nvPr/>
            </p:nvSpPr>
            <p:spPr>
              <a:xfrm>
                <a:off x="7538134" y="3160041"/>
                <a:ext cx="69249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 rtl="0"/>
                <a:r>
                  <a:rPr lang="it-IT" sz="3200" b="1" dirty="0">
                    <a:solidFill>
                      <a:schemeClr val="bg1"/>
                    </a:solidFill>
                    <a:latin typeface="+mj-lt"/>
                  </a:rPr>
                  <a:t>90%</a:t>
                </a:r>
              </a:p>
            </p:txBody>
          </p:sp>
        </p:grpSp>
        <p:sp>
          <p:nvSpPr>
            <p:cNvPr id="66" name="Arco 65">
              <a:extLst>
                <a:ext uri="{FF2B5EF4-FFF2-40B4-BE49-F238E27FC236}">
                  <a16:creationId xmlns:a16="http://schemas.microsoft.com/office/drawing/2014/main" id="{45B3FF71-3684-4143-BA68-D4583307C956}"/>
                </a:ext>
              </a:extLst>
            </p:cNvPr>
            <p:cNvSpPr/>
            <p:nvPr/>
          </p:nvSpPr>
          <p:spPr>
            <a:xfrm>
              <a:off x="852826" y="2694293"/>
              <a:ext cx="1431827" cy="1431826"/>
            </a:xfrm>
            <a:prstGeom prst="arc">
              <a:avLst>
                <a:gd name="adj1" fmla="val 16200000"/>
                <a:gd name="adj2" fmla="val 15685756"/>
              </a:avLst>
            </a:prstGeom>
            <a:ln w="38100">
              <a:gradFill>
                <a:gsLst>
                  <a:gs pos="0">
                    <a:srgbClr val="7BEBD8"/>
                  </a:gs>
                  <a:gs pos="8000">
                    <a:srgbClr val="6B8DE1"/>
                  </a:gs>
                  <a:gs pos="100000">
                    <a:srgbClr val="8335E5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rtl="0"/>
              <a:endParaRPr lang="it-IT" dirty="0"/>
            </a:p>
          </p:txBody>
        </p:sp>
        <p:sp>
          <p:nvSpPr>
            <p:cNvPr id="17" name="Ovale 16">
              <a:extLst>
                <a:ext uri="{FF2B5EF4-FFF2-40B4-BE49-F238E27FC236}">
                  <a16:creationId xmlns:a16="http://schemas.microsoft.com/office/drawing/2014/main" id="{B20BBE89-8E4D-448A-8F53-F45437DD24BB}"/>
                </a:ext>
              </a:extLst>
            </p:cNvPr>
            <p:cNvSpPr/>
            <p:nvPr/>
          </p:nvSpPr>
          <p:spPr>
            <a:xfrm>
              <a:off x="1355702" y="2631542"/>
              <a:ext cx="150473" cy="150473"/>
            </a:xfrm>
            <a:prstGeom prst="ellipse">
              <a:avLst/>
            </a:prstGeom>
            <a:solidFill>
              <a:srgbClr val="8335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t-IT" dirty="0"/>
            </a:p>
          </p:txBody>
        </p:sp>
      </p:grpSp>
      <p:sp>
        <p:nvSpPr>
          <p:cNvPr id="45" name="Titolo 6" hidden="1">
            <a:extLst>
              <a:ext uri="{FF2B5EF4-FFF2-40B4-BE49-F238E27FC236}">
                <a16:creationId xmlns:a16="http://schemas.microsoft.com/office/drawing/2014/main" id="{8336C4B5-E15C-4086-8FF8-C33A073734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rtlCol="0"/>
          <a:lstStyle/>
          <a:p>
            <a:r>
              <a:rPr lang="it-IT" dirty="0"/>
              <a:t>Risorse umane diapositiva 7</a:t>
            </a:r>
          </a:p>
        </p:txBody>
      </p:sp>
    </p:spTree>
    <p:extLst>
      <p:ext uri="{BB962C8B-B14F-4D97-AF65-F5344CB8AC3E}">
        <p14:creationId xmlns:p14="http://schemas.microsoft.com/office/powerpoint/2010/main" val="21637695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Grafico 1" descr="Questa immagine è di un grafico a barre.">
            <a:extLst>
              <a:ext uri="{FF2B5EF4-FFF2-40B4-BE49-F238E27FC236}">
                <a16:creationId xmlns:a16="http://schemas.microsoft.com/office/drawing/2014/main" id="{ED955612-D5ED-475F-9193-5A17B7DE395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66611064"/>
              </p:ext>
            </p:extLst>
          </p:nvPr>
        </p:nvGraphicFramePr>
        <p:xfrm>
          <a:off x="5291716" y="874117"/>
          <a:ext cx="6172200" cy="26351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Rettangolo 2">
            <a:extLst>
              <a:ext uri="{FF2B5EF4-FFF2-40B4-BE49-F238E27FC236}">
                <a16:creationId xmlns:a16="http://schemas.microsoft.com/office/drawing/2014/main" id="{C12B5D39-FFB4-48DA-8278-FC3F12E94DD9}"/>
              </a:ext>
            </a:extLst>
          </p:cNvPr>
          <p:cNvSpPr/>
          <p:nvPr/>
        </p:nvSpPr>
        <p:spPr>
          <a:xfrm>
            <a:off x="5281556" y="3637211"/>
            <a:ext cx="6747884" cy="2492990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it-IT" dirty="0">
                <a:latin typeface="Abadi" panose="020B0604020104020204" pitchFamily="34" charset="0"/>
              </a:rPr>
              <a:t>Invariata l’accuratezza del riconoscimento sul </a:t>
            </a:r>
            <a:r>
              <a:rPr lang="it-IT" dirty="0">
                <a:solidFill>
                  <a:schemeClr val="accent2">
                    <a:lumMod val="75000"/>
                  </a:schemeClr>
                </a:solidFill>
                <a:latin typeface="Abadi" panose="020B0604020104020204" pitchFamily="34" charset="0"/>
              </a:rPr>
              <a:t>dispositivo di registrazione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endParaRPr lang="it-IT" dirty="0">
              <a:latin typeface="Abadi" panose="020B0604020104020204" pitchFamily="34" charset="0"/>
            </a:endParaRP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it-IT" dirty="0">
                <a:latin typeface="Abadi" panose="020B0604020104020204" pitchFamily="34" charset="0"/>
              </a:rPr>
              <a:t>Migliorate le prestazioni di accesso </a:t>
            </a:r>
            <a:r>
              <a:rPr lang="it-IT" dirty="0">
                <a:solidFill>
                  <a:schemeClr val="accent2">
                    <a:lumMod val="75000"/>
                  </a:schemeClr>
                </a:solidFill>
                <a:latin typeface="Abadi" panose="020B0604020104020204" pitchFamily="34" charset="0"/>
              </a:rPr>
              <a:t>multi-dispositivo</a:t>
            </a:r>
            <a:r>
              <a:rPr lang="it-IT" dirty="0">
                <a:latin typeface="Abadi" panose="020B0604020104020204" pitchFamily="34" charset="0"/>
              </a:rPr>
              <a:t>. l’indipendenza dal canale degli i-</a:t>
            </a:r>
            <a:r>
              <a:rPr lang="it-IT" dirty="0" err="1">
                <a:latin typeface="Abadi" panose="020B0604020104020204" pitchFamily="34" charset="0"/>
              </a:rPr>
              <a:t>vector</a:t>
            </a:r>
            <a:r>
              <a:rPr lang="it-IT" dirty="0">
                <a:latin typeface="Abadi" panose="020B0604020104020204" pitchFamily="34" charset="0"/>
              </a:rPr>
              <a:t> si è rivelata un fattore chiave ed imprescindibile. 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endParaRPr lang="it-IT" dirty="0">
              <a:latin typeface="Abadi" panose="020B0604020104020204" pitchFamily="34" charset="0"/>
            </a:endParaRP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it-IT" dirty="0">
                <a:latin typeface="Abadi" panose="020B0604020104020204" pitchFamily="34" charset="0"/>
              </a:rPr>
              <a:t>Migliorata la capacità di riconoscere </a:t>
            </a:r>
            <a:r>
              <a:rPr lang="it-IT" dirty="0">
                <a:solidFill>
                  <a:schemeClr val="accent2">
                    <a:lumMod val="75000"/>
                  </a:schemeClr>
                </a:solidFill>
                <a:latin typeface="Abadi" panose="020B0604020104020204" pitchFamily="34" charset="0"/>
              </a:rPr>
              <a:t>falsi positivi </a:t>
            </a:r>
            <a:r>
              <a:rPr lang="it-IT" dirty="0">
                <a:latin typeface="Abadi" panose="020B0604020104020204" pitchFamily="34" charset="0"/>
              </a:rPr>
              <a:t>che tentano di accedere ad un account non proprietario. </a:t>
            </a:r>
            <a:endParaRPr lang="it-IT" i="1" dirty="0">
              <a:solidFill>
                <a:srgbClr val="002060"/>
              </a:solidFill>
              <a:latin typeface="Abadi" panose="020B0604020104020204" pitchFamily="34" charset="0"/>
              <a:cs typeface="Segoe UI" panose="020B0502040204020203" pitchFamily="34" charset="0"/>
            </a:endParaRPr>
          </a:p>
        </p:txBody>
      </p:sp>
      <p:grpSp>
        <p:nvGrpSpPr>
          <p:cNvPr id="29" name="Gruppo 28" descr="Questa immagine rappresenta un uomo con la barba. ">
            <a:extLst>
              <a:ext uri="{FF2B5EF4-FFF2-40B4-BE49-F238E27FC236}">
                <a16:creationId xmlns:a16="http://schemas.microsoft.com/office/drawing/2014/main" id="{F32A5E08-DAB7-4688-9995-64BE90AA2F83}"/>
              </a:ext>
            </a:extLst>
          </p:cNvPr>
          <p:cNvGrpSpPr/>
          <p:nvPr/>
        </p:nvGrpSpPr>
        <p:grpSpPr>
          <a:xfrm>
            <a:off x="576732" y="814394"/>
            <a:ext cx="4430272" cy="6043606"/>
            <a:chOff x="117404" y="1951388"/>
            <a:chExt cx="3810340" cy="5197917"/>
          </a:xfrm>
        </p:grpSpPr>
        <p:sp>
          <p:nvSpPr>
            <p:cNvPr id="25" name="Ovale 24">
              <a:extLst>
                <a:ext uri="{FF2B5EF4-FFF2-40B4-BE49-F238E27FC236}">
                  <a16:creationId xmlns:a16="http://schemas.microsoft.com/office/drawing/2014/main" id="{EEAF1E36-1F6F-484C-9CA3-D7321F33C7EE}"/>
                </a:ext>
              </a:extLst>
            </p:cNvPr>
            <p:cNvSpPr/>
            <p:nvPr/>
          </p:nvSpPr>
          <p:spPr>
            <a:xfrm>
              <a:off x="218769" y="2438400"/>
              <a:ext cx="3131996" cy="3131996"/>
            </a:xfrm>
            <a:prstGeom prst="ellipse">
              <a:avLst/>
            </a:prstGeom>
            <a:gradFill>
              <a:gsLst>
                <a:gs pos="0">
                  <a:srgbClr val="7CEFD8"/>
                </a:gs>
                <a:gs pos="71000">
                  <a:srgbClr val="6672E4"/>
                </a:gs>
                <a:gs pos="100000">
                  <a:srgbClr val="882BE5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it-IT" dirty="0"/>
            </a:p>
          </p:txBody>
        </p:sp>
        <p:grpSp>
          <p:nvGrpSpPr>
            <p:cNvPr id="24" name="Gruppo 23">
              <a:extLst>
                <a:ext uri="{FF2B5EF4-FFF2-40B4-BE49-F238E27FC236}">
                  <a16:creationId xmlns:a16="http://schemas.microsoft.com/office/drawing/2014/main" id="{182ED547-BB7E-4187-9E8C-EA8699D2D1A2}"/>
                </a:ext>
              </a:extLst>
            </p:cNvPr>
            <p:cNvGrpSpPr/>
            <p:nvPr/>
          </p:nvGrpSpPr>
          <p:grpSpPr>
            <a:xfrm>
              <a:off x="524849" y="2442817"/>
              <a:ext cx="2749416" cy="4706488"/>
              <a:chOff x="209099" y="1340526"/>
              <a:chExt cx="3468002" cy="5936574"/>
            </a:xfrm>
          </p:grpSpPr>
          <p:sp>
            <p:nvSpPr>
              <p:cNvPr id="9" name="Figura a mano libera 5">
                <a:extLst>
                  <a:ext uri="{FF2B5EF4-FFF2-40B4-BE49-F238E27FC236}">
                    <a16:creationId xmlns:a16="http://schemas.microsoft.com/office/drawing/2014/main" id="{C8571C14-2F27-4E34-B686-6E2CDCF3BA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96528" y="3310241"/>
                <a:ext cx="1340572" cy="1498286"/>
              </a:xfrm>
              <a:custGeom>
                <a:avLst/>
                <a:gdLst>
                  <a:gd name="T0" fmla="*/ 210 w 502"/>
                  <a:gd name="T1" fmla="*/ 73 h 562"/>
                  <a:gd name="T2" fmla="*/ 463 w 502"/>
                  <a:gd name="T3" fmla="*/ 365 h 562"/>
                  <a:gd name="T4" fmla="*/ 463 w 502"/>
                  <a:gd name="T5" fmla="*/ 549 h 562"/>
                  <a:gd name="T6" fmla="*/ 81 w 502"/>
                  <a:gd name="T7" fmla="*/ 311 h 562"/>
                  <a:gd name="T8" fmla="*/ 48 w 502"/>
                  <a:gd name="T9" fmla="*/ 5 h 562"/>
                  <a:gd name="T10" fmla="*/ 210 w 502"/>
                  <a:gd name="T11" fmla="*/ 73 h 5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02" h="562">
                    <a:moveTo>
                      <a:pt x="210" y="73"/>
                    </a:moveTo>
                    <a:cubicBezTo>
                      <a:pt x="210" y="73"/>
                      <a:pt x="450" y="325"/>
                      <a:pt x="463" y="365"/>
                    </a:cubicBezTo>
                    <a:cubicBezTo>
                      <a:pt x="475" y="405"/>
                      <a:pt x="502" y="535"/>
                      <a:pt x="463" y="549"/>
                    </a:cubicBezTo>
                    <a:cubicBezTo>
                      <a:pt x="423" y="562"/>
                      <a:pt x="161" y="540"/>
                      <a:pt x="81" y="311"/>
                    </a:cubicBezTo>
                    <a:cubicBezTo>
                      <a:pt x="0" y="81"/>
                      <a:pt x="30" y="9"/>
                      <a:pt x="48" y="5"/>
                    </a:cubicBezTo>
                    <a:cubicBezTo>
                      <a:pt x="66" y="0"/>
                      <a:pt x="157" y="17"/>
                      <a:pt x="210" y="73"/>
                    </a:cubicBezTo>
                    <a:close/>
                  </a:path>
                </a:pathLst>
              </a:custGeom>
              <a:gradFill>
                <a:gsLst>
                  <a:gs pos="0">
                    <a:srgbClr val="7D4BC9"/>
                  </a:gs>
                  <a:gs pos="78000">
                    <a:srgbClr val="16286E"/>
                  </a:gs>
                </a:gsLst>
                <a:lin ang="54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it-IT" dirty="0"/>
              </a:p>
            </p:txBody>
          </p:sp>
          <p:sp>
            <p:nvSpPr>
              <p:cNvPr id="10" name="Figura a mano libera 6">
                <a:extLst>
                  <a:ext uri="{FF2B5EF4-FFF2-40B4-BE49-F238E27FC236}">
                    <a16:creationId xmlns:a16="http://schemas.microsoft.com/office/drawing/2014/main" id="{600A3A6C-7791-471C-A365-60A8E27824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14814" y="1340526"/>
                <a:ext cx="1248001" cy="2249144"/>
              </a:xfrm>
              <a:custGeom>
                <a:avLst/>
                <a:gdLst>
                  <a:gd name="T0" fmla="*/ 413 w 467"/>
                  <a:gd name="T1" fmla="*/ 409 h 844"/>
                  <a:gd name="T2" fmla="*/ 420 w 467"/>
                  <a:gd name="T3" fmla="*/ 446 h 844"/>
                  <a:gd name="T4" fmla="*/ 410 w 467"/>
                  <a:gd name="T5" fmla="*/ 586 h 844"/>
                  <a:gd name="T6" fmla="*/ 431 w 467"/>
                  <a:gd name="T7" fmla="*/ 664 h 844"/>
                  <a:gd name="T8" fmla="*/ 371 w 467"/>
                  <a:gd name="T9" fmla="*/ 820 h 844"/>
                  <a:gd name="T10" fmla="*/ 99 w 467"/>
                  <a:gd name="T11" fmla="*/ 595 h 844"/>
                  <a:gd name="T12" fmla="*/ 87 w 467"/>
                  <a:gd name="T13" fmla="*/ 476 h 844"/>
                  <a:gd name="T14" fmla="*/ 87 w 467"/>
                  <a:gd name="T15" fmla="*/ 475 h 844"/>
                  <a:gd name="T16" fmla="*/ 93 w 467"/>
                  <a:gd name="T17" fmla="*/ 438 h 844"/>
                  <a:gd name="T18" fmla="*/ 0 w 467"/>
                  <a:gd name="T19" fmla="*/ 380 h 844"/>
                  <a:gd name="T20" fmla="*/ 39 w 467"/>
                  <a:gd name="T21" fmla="*/ 228 h 844"/>
                  <a:gd name="T22" fmla="*/ 62 w 467"/>
                  <a:gd name="T23" fmla="*/ 98 h 844"/>
                  <a:gd name="T24" fmla="*/ 31 w 467"/>
                  <a:gd name="T25" fmla="*/ 98 h 844"/>
                  <a:gd name="T26" fmla="*/ 146 w 467"/>
                  <a:gd name="T27" fmla="*/ 4 h 844"/>
                  <a:gd name="T28" fmla="*/ 205 w 467"/>
                  <a:gd name="T29" fmla="*/ 14 h 844"/>
                  <a:gd name="T30" fmla="*/ 297 w 467"/>
                  <a:gd name="T31" fmla="*/ 15 h 844"/>
                  <a:gd name="T32" fmla="*/ 413 w 467"/>
                  <a:gd name="T33" fmla="*/ 49 h 844"/>
                  <a:gd name="T34" fmla="*/ 422 w 467"/>
                  <a:gd name="T35" fmla="*/ 72 h 844"/>
                  <a:gd name="T36" fmla="*/ 424 w 467"/>
                  <a:gd name="T37" fmla="*/ 86 h 844"/>
                  <a:gd name="T38" fmla="*/ 410 w 467"/>
                  <a:gd name="T39" fmla="*/ 124 h 844"/>
                  <a:gd name="T40" fmla="*/ 432 w 467"/>
                  <a:gd name="T41" fmla="*/ 249 h 844"/>
                  <a:gd name="T42" fmla="*/ 446 w 467"/>
                  <a:gd name="T43" fmla="*/ 374 h 844"/>
                  <a:gd name="T44" fmla="*/ 446 w 467"/>
                  <a:gd name="T45" fmla="*/ 409 h 844"/>
                  <a:gd name="T46" fmla="*/ 413 w 467"/>
                  <a:gd name="T47" fmla="*/ 409 h 8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467" h="844">
                    <a:moveTo>
                      <a:pt x="413" y="409"/>
                    </a:moveTo>
                    <a:cubicBezTo>
                      <a:pt x="413" y="409"/>
                      <a:pt x="425" y="426"/>
                      <a:pt x="420" y="446"/>
                    </a:cubicBezTo>
                    <a:cubicBezTo>
                      <a:pt x="415" y="465"/>
                      <a:pt x="385" y="526"/>
                      <a:pt x="410" y="586"/>
                    </a:cubicBezTo>
                    <a:cubicBezTo>
                      <a:pt x="418" y="605"/>
                      <a:pt x="427" y="633"/>
                      <a:pt x="431" y="664"/>
                    </a:cubicBezTo>
                    <a:cubicBezTo>
                      <a:pt x="441" y="728"/>
                      <a:pt x="433" y="803"/>
                      <a:pt x="371" y="820"/>
                    </a:cubicBezTo>
                    <a:cubicBezTo>
                      <a:pt x="280" y="844"/>
                      <a:pt x="123" y="754"/>
                      <a:pt x="99" y="595"/>
                    </a:cubicBezTo>
                    <a:cubicBezTo>
                      <a:pt x="91" y="536"/>
                      <a:pt x="87" y="499"/>
                      <a:pt x="87" y="476"/>
                    </a:cubicBezTo>
                    <a:cubicBezTo>
                      <a:pt x="87" y="475"/>
                      <a:pt x="87" y="475"/>
                      <a:pt x="87" y="475"/>
                    </a:cubicBezTo>
                    <a:cubicBezTo>
                      <a:pt x="86" y="437"/>
                      <a:pt x="93" y="438"/>
                      <a:pt x="93" y="438"/>
                    </a:cubicBezTo>
                    <a:cubicBezTo>
                      <a:pt x="0" y="380"/>
                      <a:pt x="0" y="380"/>
                      <a:pt x="0" y="380"/>
                    </a:cubicBezTo>
                    <a:cubicBezTo>
                      <a:pt x="0" y="380"/>
                      <a:pt x="42" y="270"/>
                      <a:pt x="39" y="228"/>
                    </a:cubicBezTo>
                    <a:cubicBezTo>
                      <a:pt x="36" y="186"/>
                      <a:pt x="19" y="171"/>
                      <a:pt x="62" y="98"/>
                    </a:cubicBezTo>
                    <a:cubicBezTo>
                      <a:pt x="31" y="98"/>
                      <a:pt x="31" y="98"/>
                      <a:pt x="31" y="98"/>
                    </a:cubicBezTo>
                    <a:cubicBezTo>
                      <a:pt x="31" y="98"/>
                      <a:pt x="46" y="13"/>
                      <a:pt x="146" y="4"/>
                    </a:cubicBezTo>
                    <a:cubicBezTo>
                      <a:pt x="146" y="4"/>
                      <a:pt x="177" y="0"/>
                      <a:pt x="205" y="14"/>
                    </a:cubicBezTo>
                    <a:cubicBezTo>
                      <a:pt x="232" y="28"/>
                      <a:pt x="262" y="22"/>
                      <a:pt x="297" y="15"/>
                    </a:cubicBezTo>
                    <a:cubicBezTo>
                      <a:pt x="332" y="8"/>
                      <a:pt x="393" y="16"/>
                      <a:pt x="413" y="49"/>
                    </a:cubicBezTo>
                    <a:cubicBezTo>
                      <a:pt x="417" y="57"/>
                      <a:pt x="421" y="65"/>
                      <a:pt x="422" y="72"/>
                    </a:cubicBezTo>
                    <a:cubicBezTo>
                      <a:pt x="423" y="77"/>
                      <a:pt x="424" y="82"/>
                      <a:pt x="424" y="86"/>
                    </a:cubicBezTo>
                    <a:cubicBezTo>
                      <a:pt x="425" y="104"/>
                      <a:pt x="418" y="118"/>
                      <a:pt x="410" y="124"/>
                    </a:cubicBezTo>
                    <a:cubicBezTo>
                      <a:pt x="410" y="124"/>
                      <a:pt x="444" y="197"/>
                      <a:pt x="432" y="249"/>
                    </a:cubicBezTo>
                    <a:cubicBezTo>
                      <a:pt x="419" y="300"/>
                      <a:pt x="412" y="315"/>
                      <a:pt x="446" y="374"/>
                    </a:cubicBezTo>
                    <a:cubicBezTo>
                      <a:pt x="446" y="374"/>
                      <a:pt x="467" y="389"/>
                      <a:pt x="446" y="409"/>
                    </a:cubicBezTo>
                    <a:cubicBezTo>
                      <a:pt x="446" y="409"/>
                      <a:pt x="436" y="417"/>
                      <a:pt x="413" y="40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it-IT" dirty="0"/>
              </a:p>
            </p:txBody>
          </p:sp>
          <p:sp>
            <p:nvSpPr>
              <p:cNvPr id="11" name="Figura a mano libera 7">
                <a:extLst>
                  <a:ext uri="{FF2B5EF4-FFF2-40B4-BE49-F238E27FC236}">
                    <a16:creationId xmlns:a16="http://schemas.microsoft.com/office/drawing/2014/main" id="{84D147E2-C5A1-44B2-801C-2CD2E345CE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66242" y="1340526"/>
                <a:ext cx="1081715" cy="608572"/>
              </a:xfrm>
              <a:custGeom>
                <a:avLst/>
                <a:gdLst>
                  <a:gd name="T0" fmla="*/ 405 w 405"/>
                  <a:gd name="T1" fmla="*/ 86 h 228"/>
                  <a:gd name="T2" fmla="*/ 178 w 405"/>
                  <a:gd name="T3" fmla="*/ 98 h 228"/>
                  <a:gd name="T4" fmla="*/ 114 w 405"/>
                  <a:gd name="T5" fmla="*/ 186 h 228"/>
                  <a:gd name="T6" fmla="*/ 20 w 405"/>
                  <a:gd name="T7" fmla="*/ 228 h 228"/>
                  <a:gd name="T8" fmla="*/ 43 w 405"/>
                  <a:gd name="T9" fmla="*/ 98 h 228"/>
                  <a:gd name="T10" fmla="*/ 12 w 405"/>
                  <a:gd name="T11" fmla="*/ 98 h 228"/>
                  <a:gd name="T12" fmla="*/ 127 w 405"/>
                  <a:gd name="T13" fmla="*/ 4 h 228"/>
                  <a:gd name="T14" fmla="*/ 186 w 405"/>
                  <a:gd name="T15" fmla="*/ 14 h 228"/>
                  <a:gd name="T16" fmla="*/ 278 w 405"/>
                  <a:gd name="T17" fmla="*/ 15 h 228"/>
                  <a:gd name="T18" fmla="*/ 394 w 405"/>
                  <a:gd name="T19" fmla="*/ 49 h 228"/>
                  <a:gd name="T20" fmla="*/ 403 w 405"/>
                  <a:gd name="T21" fmla="*/ 72 h 228"/>
                  <a:gd name="T22" fmla="*/ 405 w 405"/>
                  <a:gd name="T23" fmla="*/ 86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05" h="228">
                    <a:moveTo>
                      <a:pt x="405" y="86"/>
                    </a:moveTo>
                    <a:cubicBezTo>
                      <a:pt x="358" y="84"/>
                      <a:pt x="287" y="87"/>
                      <a:pt x="178" y="98"/>
                    </a:cubicBezTo>
                    <a:cubicBezTo>
                      <a:pt x="178" y="98"/>
                      <a:pt x="118" y="122"/>
                      <a:pt x="114" y="186"/>
                    </a:cubicBezTo>
                    <a:cubicBezTo>
                      <a:pt x="114" y="186"/>
                      <a:pt x="61" y="157"/>
                      <a:pt x="20" y="228"/>
                    </a:cubicBezTo>
                    <a:cubicBezTo>
                      <a:pt x="17" y="186"/>
                      <a:pt x="0" y="171"/>
                      <a:pt x="43" y="98"/>
                    </a:cubicBezTo>
                    <a:cubicBezTo>
                      <a:pt x="12" y="98"/>
                      <a:pt x="12" y="98"/>
                      <a:pt x="12" y="98"/>
                    </a:cubicBezTo>
                    <a:cubicBezTo>
                      <a:pt x="12" y="98"/>
                      <a:pt x="27" y="13"/>
                      <a:pt x="127" y="4"/>
                    </a:cubicBezTo>
                    <a:cubicBezTo>
                      <a:pt x="127" y="4"/>
                      <a:pt x="158" y="0"/>
                      <a:pt x="186" y="14"/>
                    </a:cubicBezTo>
                    <a:cubicBezTo>
                      <a:pt x="213" y="28"/>
                      <a:pt x="243" y="22"/>
                      <a:pt x="278" y="15"/>
                    </a:cubicBezTo>
                    <a:cubicBezTo>
                      <a:pt x="313" y="8"/>
                      <a:pt x="374" y="16"/>
                      <a:pt x="394" y="49"/>
                    </a:cubicBezTo>
                    <a:cubicBezTo>
                      <a:pt x="398" y="57"/>
                      <a:pt x="402" y="65"/>
                      <a:pt x="403" y="72"/>
                    </a:cubicBezTo>
                    <a:cubicBezTo>
                      <a:pt x="404" y="77"/>
                      <a:pt x="405" y="82"/>
                      <a:pt x="405" y="86"/>
                    </a:cubicBezTo>
                    <a:close/>
                  </a:path>
                </a:pathLst>
              </a:custGeom>
              <a:gradFill>
                <a:gsLst>
                  <a:gs pos="0">
                    <a:srgbClr val="6524DE"/>
                  </a:gs>
                  <a:gs pos="76000">
                    <a:srgbClr val="6524DE">
                      <a:alpha val="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it-IT" dirty="0"/>
              </a:p>
            </p:txBody>
          </p:sp>
          <p:sp>
            <p:nvSpPr>
              <p:cNvPr id="12" name="Figura a mano libera 8">
                <a:extLst>
                  <a:ext uri="{FF2B5EF4-FFF2-40B4-BE49-F238E27FC236}">
                    <a16:creationId xmlns:a16="http://schemas.microsoft.com/office/drawing/2014/main" id="{8C4DC2FE-B668-467A-B05D-874A8610D3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63386" y="1422812"/>
                <a:ext cx="699429" cy="1808573"/>
              </a:xfrm>
              <a:custGeom>
                <a:avLst/>
                <a:gdLst>
                  <a:gd name="T0" fmla="*/ 208 w 262"/>
                  <a:gd name="T1" fmla="*/ 378 h 678"/>
                  <a:gd name="T2" fmla="*/ 215 w 262"/>
                  <a:gd name="T3" fmla="*/ 415 h 678"/>
                  <a:gd name="T4" fmla="*/ 205 w 262"/>
                  <a:gd name="T5" fmla="*/ 555 h 678"/>
                  <a:gd name="T6" fmla="*/ 226 w 262"/>
                  <a:gd name="T7" fmla="*/ 633 h 678"/>
                  <a:gd name="T8" fmla="*/ 92 w 262"/>
                  <a:gd name="T9" fmla="*/ 411 h 678"/>
                  <a:gd name="T10" fmla="*/ 45 w 262"/>
                  <a:gd name="T11" fmla="*/ 280 h 678"/>
                  <a:gd name="T12" fmla="*/ 23 w 262"/>
                  <a:gd name="T13" fmla="*/ 165 h 678"/>
                  <a:gd name="T14" fmla="*/ 56 w 262"/>
                  <a:gd name="T15" fmla="*/ 82 h 678"/>
                  <a:gd name="T16" fmla="*/ 180 w 262"/>
                  <a:gd name="T17" fmla="*/ 33 h 678"/>
                  <a:gd name="T18" fmla="*/ 217 w 262"/>
                  <a:gd name="T19" fmla="*/ 41 h 678"/>
                  <a:gd name="T20" fmla="*/ 205 w 262"/>
                  <a:gd name="T21" fmla="*/ 93 h 678"/>
                  <a:gd name="T22" fmla="*/ 227 w 262"/>
                  <a:gd name="T23" fmla="*/ 218 h 678"/>
                  <a:gd name="T24" fmla="*/ 241 w 262"/>
                  <a:gd name="T25" fmla="*/ 343 h 678"/>
                  <a:gd name="T26" fmla="*/ 241 w 262"/>
                  <a:gd name="T27" fmla="*/ 378 h 678"/>
                  <a:gd name="T28" fmla="*/ 208 w 262"/>
                  <a:gd name="T29" fmla="*/ 378 h 6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62" h="678">
                    <a:moveTo>
                      <a:pt x="208" y="378"/>
                    </a:moveTo>
                    <a:cubicBezTo>
                      <a:pt x="208" y="378"/>
                      <a:pt x="220" y="395"/>
                      <a:pt x="215" y="415"/>
                    </a:cubicBezTo>
                    <a:cubicBezTo>
                      <a:pt x="210" y="434"/>
                      <a:pt x="180" y="495"/>
                      <a:pt x="205" y="555"/>
                    </a:cubicBezTo>
                    <a:cubicBezTo>
                      <a:pt x="213" y="574"/>
                      <a:pt x="222" y="602"/>
                      <a:pt x="226" y="633"/>
                    </a:cubicBezTo>
                    <a:cubicBezTo>
                      <a:pt x="146" y="678"/>
                      <a:pt x="100" y="440"/>
                      <a:pt x="92" y="411"/>
                    </a:cubicBezTo>
                    <a:cubicBezTo>
                      <a:pt x="85" y="382"/>
                      <a:pt x="35" y="333"/>
                      <a:pt x="45" y="280"/>
                    </a:cubicBezTo>
                    <a:cubicBezTo>
                      <a:pt x="56" y="227"/>
                      <a:pt x="45" y="218"/>
                      <a:pt x="23" y="165"/>
                    </a:cubicBezTo>
                    <a:cubicBezTo>
                      <a:pt x="0" y="113"/>
                      <a:pt x="56" y="82"/>
                      <a:pt x="56" y="82"/>
                    </a:cubicBezTo>
                    <a:cubicBezTo>
                      <a:pt x="107" y="0"/>
                      <a:pt x="158" y="34"/>
                      <a:pt x="180" y="33"/>
                    </a:cubicBezTo>
                    <a:cubicBezTo>
                      <a:pt x="186" y="33"/>
                      <a:pt x="200" y="35"/>
                      <a:pt x="217" y="41"/>
                    </a:cubicBezTo>
                    <a:cubicBezTo>
                      <a:pt x="223" y="65"/>
                      <a:pt x="216" y="85"/>
                      <a:pt x="205" y="93"/>
                    </a:cubicBezTo>
                    <a:cubicBezTo>
                      <a:pt x="205" y="93"/>
                      <a:pt x="239" y="166"/>
                      <a:pt x="227" y="218"/>
                    </a:cubicBezTo>
                    <a:cubicBezTo>
                      <a:pt x="214" y="269"/>
                      <a:pt x="207" y="284"/>
                      <a:pt x="241" y="343"/>
                    </a:cubicBezTo>
                    <a:cubicBezTo>
                      <a:pt x="241" y="343"/>
                      <a:pt x="262" y="358"/>
                      <a:pt x="241" y="378"/>
                    </a:cubicBezTo>
                    <a:cubicBezTo>
                      <a:pt x="241" y="378"/>
                      <a:pt x="231" y="386"/>
                      <a:pt x="208" y="378"/>
                    </a:cubicBezTo>
                    <a:close/>
                  </a:path>
                </a:pathLst>
              </a:custGeom>
              <a:solidFill>
                <a:srgbClr val="1500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it-IT" dirty="0"/>
              </a:p>
            </p:txBody>
          </p:sp>
          <p:sp>
            <p:nvSpPr>
              <p:cNvPr id="13" name="Figura a mano libera 9">
                <a:extLst>
                  <a:ext uri="{FF2B5EF4-FFF2-40B4-BE49-F238E27FC236}">
                    <a16:creationId xmlns:a16="http://schemas.microsoft.com/office/drawing/2014/main" id="{B5D4840E-C693-4B8E-86D8-E3E73CEB42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9099" y="2329669"/>
                <a:ext cx="2883430" cy="4947431"/>
              </a:xfrm>
              <a:custGeom>
                <a:avLst/>
                <a:gdLst>
                  <a:gd name="T0" fmla="*/ 904 w 1079"/>
                  <a:gd name="T1" fmla="*/ 1856 h 1856"/>
                  <a:gd name="T2" fmla="*/ 136 w 1079"/>
                  <a:gd name="T3" fmla="*/ 1856 h 1856"/>
                  <a:gd name="T4" fmla="*/ 116 w 1079"/>
                  <a:gd name="T5" fmla="*/ 962 h 1856"/>
                  <a:gd name="T6" fmla="*/ 449 w 1079"/>
                  <a:gd name="T7" fmla="*/ 104 h 1856"/>
                  <a:gd name="T8" fmla="*/ 497 w 1079"/>
                  <a:gd name="T9" fmla="*/ 30 h 1856"/>
                  <a:gd name="T10" fmla="*/ 526 w 1079"/>
                  <a:gd name="T11" fmla="*/ 9 h 1856"/>
                  <a:gd name="T12" fmla="*/ 753 w 1079"/>
                  <a:gd name="T13" fmla="*/ 150 h 1856"/>
                  <a:gd name="T14" fmla="*/ 823 w 1079"/>
                  <a:gd name="T15" fmla="*/ 312 h 1856"/>
                  <a:gd name="T16" fmla="*/ 904 w 1079"/>
                  <a:gd name="T17" fmla="*/ 1856 h 18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79" h="1856">
                    <a:moveTo>
                      <a:pt x="904" y="1856"/>
                    </a:moveTo>
                    <a:cubicBezTo>
                      <a:pt x="136" y="1856"/>
                      <a:pt x="136" y="1856"/>
                      <a:pt x="136" y="1856"/>
                    </a:cubicBezTo>
                    <a:cubicBezTo>
                      <a:pt x="125" y="1546"/>
                      <a:pt x="232" y="1684"/>
                      <a:pt x="116" y="962"/>
                    </a:cubicBezTo>
                    <a:cubicBezTo>
                      <a:pt x="0" y="241"/>
                      <a:pt x="449" y="104"/>
                      <a:pt x="449" y="104"/>
                    </a:cubicBezTo>
                    <a:cubicBezTo>
                      <a:pt x="449" y="104"/>
                      <a:pt x="481" y="60"/>
                      <a:pt x="497" y="30"/>
                    </a:cubicBezTo>
                    <a:cubicBezTo>
                      <a:pt x="512" y="0"/>
                      <a:pt x="526" y="9"/>
                      <a:pt x="526" y="9"/>
                    </a:cubicBezTo>
                    <a:cubicBezTo>
                      <a:pt x="753" y="150"/>
                      <a:pt x="753" y="150"/>
                      <a:pt x="753" y="150"/>
                    </a:cubicBezTo>
                    <a:cubicBezTo>
                      <a:pt x="780" y="202"/>
                      <a:pt x="803" y="257"/>
                      <a:pt x="823" y="312"/>
                    </a:cubicBezTo>
                    <a:cubicBezTo>
                      <a:pt x="1079" y="1007"/>
                      <a:pt x="904" y="1856"/>
                      <a:pt x="904" y="1856"/>
                    </a:cubicBezTo>
                    <a:close/>
                  </a:path>
                </a:pathLst>
              </a:custGeom>
              <a:gradFill>
                <a:gsLst>
                  <a:gs pos="0">
                    <a:srgbClr val="7D4BC9"/>
                  </a:gs>
                  <a:gs pos="78000">
                    <a:srgbClr val="16286E"/>
                  </a:gs>
                </a:gsLst>
                <a:lin ang="5400000" scaled="0"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it-IT" dirty="0"/>
              </a:p>
            </p:txBody>
          </p:sp>
          <p:sp>
            <p:nvSpPr>
              <p:cNvPr id="14" name="Figura a mano libera 10">
                <a:extLst>
                  <a:ext uri="{FF2B5EF4-FFF2-40B4-BE49-F238E27FC236}">
                    <a16:creationId xmlns:a16="http://schemas.microsoft.com/office/drawing/2014/main" id="{F1A3E269-0320-4431-A8DF-43BC01E3D9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09100" y="2329669"/>
                <a:ext cx="999430" cy="836572"/>
              </a:xfrm>
              <a:custGeom>
                <a:avLst/>
                <a:gdLst>
                  <a:gd name="T0" fmla="*/ 374 w 374"/>
                  <a:gd name="T1" fmla="*/ 312 h 314"/>
                  <a:gd name="T2" fmla="*/ 0 w 374"/>
                  <a:gd name="T3" fmla="*/ 104 h 314"/>
                  <a:gd name="T4" fmla="*/ 48 w 374"/>
                  <a:gd name="T5" fmla="*/ 30 h 314"/>
                  <a:gd name="T6" fmla="*/ 77 w 374"/>
                  <a:gd name="T7" fmla="*/ 9 h 314"/>
                  <a:gd name="T8" fmla="*/ 304 w 374"/>
                  <a:gd name="T9" fmla="*/ 150 h 314"/>
                  <a:gd name="T10" fmla="*/ 374 w 374"/>
                  <a:gd name="T11" fmla="*/ 312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4" h="314">
                    <a:moveTo>
                      <a:pt x="374" y="312"/>
                    </a:moveTo>
                    <a:cubicBezTo>
                      <a:pt x="222" y="314"/>
                      <a:pt x="0" y="104"/>
                      <a:pt x="0" y="104"/>
                    </a:cubicBezTo>
                    <a:cubicBezTo>
                      <a:pt x="0" y="104"/>
                      <a:pt x="32" y="60"/>
                      <a:pt x="48" y="30"/>
                    </a:cubicBezTo>
                    <a:cubicBezTo>
                      <a:pt x="63" y="0"/>
                      <a:pt x="77" y="9"/>
                      <a:pt x="77" y="9"/>
                    </a:cubicBezTo>
                    <a:cubicBezTo>
                      <a:pt x="304" y="150"/>
                      <a:pt x="304" y="150"/>
                      <a:pt x="304" y="150"/>
                    </a:cubicBezTo>
                    <a:cubicBezTo>
                      <a:pt x="331" y="202"/>
                      <a:pt x="354" y="257"/>
                      <a:pt x="374" y="312"/>
                    </a:cubicBezTo>
                    <a:close/>
                  </a:path>
                </a:pathLst>
              </a:custGeom>
              <a:gradFill>
                <a:gsLst>
                  <a:gs pos="0">
                    <a:srgbClr val="7D4BC9"/>
                  </a:gs>
                  <a:gs pos="100000">
                    <a:srgbClr val="16286E"/>
                  </a:gs>
                </a:gsLst>
                <a:lin ang="5400000" scaled="0"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it-IT" dirty="0"/>
              </a:p>
            </p:txBody>
          </p:sp>
          <p:sp>
            <p:nvSpPr>
              <p:cNvPr id="15" name="Figura a mano libera 11">
                <a:extLst>
                  <a:ext uri="{FF2B5EF4-FFF2-40B4-BE49-F238E27FC236}">
                    <a16:creationId xmlns:a16="http://schemas.microsoft.com/office/drawing/2014/main" id="{68F90B1C-A4BC-499A-A3A8-6F83BFC7C3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3385" y="1835954"/>
                <a:ext cx="258858" cy="378858"/>
              </a:xfrm>
              <a:custGeom>
                <a:avLst/>
                <a:gdLst>
                  <a:gd name="T0" fmla="*/ 75 w 97"/>
                  <a:gd name="T1" fmla="*/ 34 h 142"/>
                  <a:gd name="T2" fmla="*/ 11 w 97"/>
                  <a:gd name="T3" fmla="*/ 66 h 142"/>
                  <a:gd name="T4" fmla="*/ 74 w 97"/>
                  <a:gd name="T5" fmla="*/ 132 h 142"/>
                  <a:gd name="T6" fmla="*/ 75 w 97"/>
                  <a:gd name="T7" fmla="*/ 34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7" h="142">
                    <a:moveTo>
                      <a:pt x="75" y="34"/>
                    </a:moveTo>
                    <a:cubicBezTo>
                      <a:pt x="75" y="34"/>
                      <a:pt x="22" y="0"/>
                      <a:pt x="11" y="66"/>
                    </a:cubicBezTo>
                    <a:cubicBezTo>
                      <a:pt x="0" y="132"/>
                      <a:pt x="59" y="142"/>
                      <a:pt x="74" y="132"/>
                    </a:cubicBezTo>
                    <a:cubicBezTo>
                      <a:pt x="74" y="132"/>
                      <a:pt x="97" y="82"/>
                      <a:pt x="75" y="34"/>
                    </a:cubicBezTo>
                    <a:close/>
                  </a:path>
                </a:pathLst>
              </a:custGeom>
              <a:solidFill>
                <a:srgbClr val="1500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it-IT" dirty="0"/>
              </a:p>
            </p:txBody>
          </p:sp>
          <p:sp>
            <p:nvSpPr>
              <p:cNvPr id="16" name="Figura a mano libera 12">
                <a:extLst>
                  <a:ext uri="{FF2B5EF4-FFF2-40B4-BE49-F238E27FC236}">
                    <a16:creationId xmlns:a16="http://schemas.microsoft.com/office/drawing/2014/main" id="{0870DA8A-4FAB-4AF9-8E9C-77B8A63093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51962" y="1895956"/>
                <a:ext cx="1001144" cy="1693715"/>
              </a:xfrm>
              <a:custGeom>
                <a:avLst/>
                <a:gdLst>
                  <a:gd name="T0" fmla="*/ 284 w 375"/>
                  <a:gd name="T1" fmla="*/ 612 h 636"/>
                  <a:gd name="T2" fmla="*/ 12 w 375"/>
                  <a:gd name="T3" fmla="*/ 387 h 636"/>
                  <a:gd name="T4" fmla="*/ 0 w 375"/>
                  <a:gd name="T5" fmla="*/ 268 h 636"/>
                  <a:gd name="T6" fmla="*/ 0 w 375"/>
                  <a:gd name="T7" fmla="*/ 267 h 636"/>
                  <a:gd name="T8" fmla="*/ 6 w 375"/>
                  <a:gd name="T9" fmla="*/ 230 h 636"/>
                  <a:gd name="T10" fmla="*/ 36 w 375"/>
                  <a:gd name="T11" fmla="*/ 12 h 636"/>
                  <a:gd name="T12" fmla="*/ 64 w 375"/>
                  <a:gd name="T13" fmla="*/ 62 h 636"/>
                  <a:gd name="T14" fmla="*/ 173 w 375"/>
                  <a:gd name="T15" fmla="*/ 216 h 636"/>
                  <a:gd name="T16" fmla="*/ 226 w 375"/>
                  <a:gd name="T17" fmla="*/ 205 h 636"/>
                  <a:gd name="T18" fmla="*/ 326 w 375"/>
                  <a:gd name="T19" fmla="*/ 201 h 636"/>
                  <a:gd name="T20" fmla="*/ 333 w 375"/>
                  <a:gd name="T21" fmla="*/ 238 h 636"/>
                  <a:gd name="T22" fmla="*/ 323 w 375"/>
                  <a:gd name="T23" fmla="*/ 378 h 636"/>
                  <a:gd name="T24" fmla="*/ 284 w 375"/>
                  <a:gd name="T25" fmla="*/ 612 h 6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75" h="636">
                    <a:moveTo>
                      <a:pt x="284" y="612"/>
                    </a:moveTo>
                    <a:cubicBezTo>
                      <a:pt x="193" y="636"/>
                      <a:pt x="36" y="546"/>
                      <a:pt x="12" y="387"/>
                    </a:cubicBezTo>
                    <a:cubicBezTo>
                      <a:pt x="4" y="328"/>
                      <a:pt x="0" y="291"/>
                      <a:pt x="0" y="268"/>
                    </a:cubicBezTo>
                    <a:cubicBezTo>
                      <a:pt x="0" y="267"/>
                      <a:pt x="0" y="267"/>
                      <a:pt x="0" y="267"/>
                    </a:cubicBezTo>
                    <a:cubicBezTo>
                      <a:pt x="2" y="249"/>
                      <a:pt x="4" y="235"/>
                      <a:pt x="6" y="230"/>
                    </a:cubicBezTo>
                    <a:cubicBezTo>
                      <a:pt x="6" y="230"/>
                      <a:pt x="55" y="77"/>
                      <a:pt x="36" y="12"/>
                    </a:cubicBezTo>
                    <a:cubicBezTo>
                      <a:pt x="36" y="12"/>
                      <a:pt x="53" y="0"/>
                      <a:pt x="64" y="62"/>
                    </a:cubicBezTo>
                    <a:cubicBezTo>
                      <a:pt x="74" y="123"/>
                      <a:pt x="134" y="202"/>
                      <a:pt x="173" y="216"/>
                    </a:cubicBezTo>
                    <a:cubicBezTo>
                      <a:pt x="212" y="229"/>
                      <a:pt x="214" y="208"/>
                      <a:pt x="226" y="205"/>
                    </a:cubicBezTo>
                    <a:cubicBezTo>
                      <a:pt x="238" y="204"/>
                      <a:pt x="263" y="178"/>
                      <a:pt x="326" y="201"/>
                    </a:cubicBezTo>
                    <a:cubicBezTo>
                      <a:pt x="326" y="201"/>
                      <a:pt x="338" y="218"/>
                      <a:pt x="333" y="238"/>
                    </a:cubicBezTo>
                    <a:cubicBezTo>
                      <a:pt x="328" y="257"/>
                      <a:pt x="297" y="318"/>
                      <a:pt x="323" y="378"/>
                    </a:cubicBezTo>
                    <a:cubicBezTo>
                      <a:pt x="349" y="437"/>
                      <a:pt x="375" y="587"/>
                      <a:pt x="284" y="612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7FFB"/>
                  </a:gs>
                  <a:gs pos="100000">
                    <a:srgbClr val="FB95E9"/>
                  </a:gs>
                </a:gsLst>
                <a:lin ang="5400000" scaled="1"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it-IT" dirty="0"/>
              </a:p>
            </p:txBody>
          </p:sp>
          <p:sp>
            <p:nvSpPr>
              <p:cNvPr id="17" name="Figura a mano libera 13">
                <a:extLst>
                  <a:ext uri="{FF2B5EF4-FFF2-40B4-BE49-F238E27FC236}">
                    <a16:creationId xmlns:a16="http://schemas.microsoft.com/office/drawing/2014/main" id="{116FA9B5-4461-4B4F-9235-D02206F69B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97100" y="1340526"/>
                <a:ext cx="1071430" cy="330858"/>
              </a:xfrm>
              <a:custGeom>
                <a:avLst/>
                <a:gdLst>
                  <a:gd name="T0" fmla="*/ 379 w 401"/>
                  <a:gd name="T1" fmla="*/ 124 h 124"/>
                  <a:gd name="T2" fmla="*/ 258 w 401"/>
                  <a:gd name="T3" fmla="*/ 113 h 124"/>
                  <a:gd name="T4" fmla="*/ 166 w 401"/>
                  <a:gd name="T5" fmla="*/ 98 h 124"/>
                  <a:gd name="T6" fmla="*/ 0 w 401"/>
                  <a:gd name="T7" fmla="*/ 98 h 124"/>
                  <a:gd name="T8" fmla="*/ 115 w 401"/>
                  <a:gd name="T9" fmla="*/ 4 h 124"/>
                  <a:gd name="T10" fmla="*/ 174 w 401"/>
                  <a:gd name="T11" fmla="*/ 14 h 124"/>
                  <a:gd name="T12" fmla="*/ 266 w 401"/>
                  <a:gd name="T13" fmla="*/ 15 h 124"/>
                  <a:gd name="T14" fmla="*/ 382 w 401"/>
                  <a:gd name="T15" fmla="*/ 49 h 124"/>
                  <a:gd name="T16" fmla="*/ 379 w 401"/>
                  <a:gd name="T17" fmla="*/ 124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01" h="124">
                    <a:moveTo>
                      <a:pt x="379" y="124"/>
                    </a:moveTo>
                    <a:cubicBezTo>
                      <a:pt x="354" y="103"/>
                      <a:pt x="299" y="110"/>
                      <a:pt x="258" y="113"/>
                    </a:cubicBezTo>
                    <a:cubicBezTo>
                      <a:pt x="217" y="117"/>
                      <a:pt x="166" y="98"/>
                      <a:pt x="166" y="98"/>
                    </a:cubicBezTo>
                    <a:cubicBezTo>
                      <a:pt x="0" y="98"/>
                      <a:pt x="0" y="98"/>
                      <a:pt x="0" y="98"/>
                    </a:cubicBezTo>
                    <a:cubicBezTo>
                      <a:pt x="0" y="98"/>
                      <a:pt x="15" y="13"/>
                      <a:pt x="115" y="4"/>
                    </a:cubicBezTo>
                    <a:cubicBezTo>
                      <a:pt x="115" y="4"/>
                      <a:pt x="146" y="0"/>
                      <a:pt x="174" y="14"/>
                    </a:cubicBezTo>
                    <a:cubicBezTo>
                      <a:pt x="201" y="28"/>
                      <a:pt x="231" y="22"/>
                      <a:pt x="266" y="15"/>
                    </a:cubicBezTo>
                    <a:cubicBezTo>
                      <a:pt x="301" y="8"/>
                      <a:pt x="362" y="16"/>
                      <a:pt x="382" y="49"/>
                    </a:cubicBezTo>
                    <a:cubicBezTo>
                      <a:pt x="401" y="81"/>
                      <a:pt x="393" y="114"/>
                      <a:pt x="379" y="124"/>
                    </a:cubicBezTo>
                    <a:close/>
                  </a:path>
                </a:pathLst>
              </a:custGeom>
              <a:gradFill>
                <a:gsLst>
                  <a:gs pos="28000">
                    <a:srgbClr val="6313DC"/>
                  </a:gs>
                  <a:gs pos="100000">
                    <a:srgbClr val="1E3ADA"/>
                  </a:gs>
                </a:gsLst>
                <a:lin ang="0" scaled="0"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it-IT" dirty="0"/>
              </a:p>
            </p:txBody>
          </p:sp>
          <p:sp>
            <p:nvSpPr>
              <p:cNvPr id="18" name="Figura a mano libera 14">
                <a:extLst>
                  <a:ext uri="{FF2B5EF4-FFF2-40B4-BE49-F238E27FC236}">
                    <a16:creationId xmlns:a16="http://schemas.microsoft.com/office/drawing/2014/main" id="{2BF4B088-9F78-4017-BB28-01D01B8E13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50814" y="4258241"/>
                <a:ext cx="761143" cy="908572"/>
              </a:xfrm>
              <a:custGeom>
                <a:avLst/>
                <a:gdLst>
                  <a:gd name="T0" fmla="*/ 265 w 285"/>
                  <a:gd name="T1" fmla="*/ 0 h 341"/>
                  <a:gd name="T2" fmla="*/ 68 w 285"/>
                  <a:gd name="T3" fmla="*/ 96 h 341"/>
                  <a:gd name="T4" fmla="*/ 0 w 285"/>
                  <a:gd name="T5" fmla="*/ 232 h 341"/>
                  <a:gd name="T6" fmla="*/ 3 w 285"/>
                  <a:gd name="T7" fmla="*/ 341 h 341"/>
                  <a:gd name="T8" fmla="*/ 41 w 285"/>
                  <a:gd name="T9" fmla="*/ 303 h 341"/>
                  <a:gd name="T10" fmla="*/ 41 w 285"/>
                  <a:gd name="T11" fmla="*/ 224 h 341"/>
                  <a:gd name="T12" fmla="*/ 93 w 285"/>
                  <a:gd name="T13" fmla="*/ 156 h 341"/>
                  <a:gd name="T14" fmla="*/ 62 w 285"/>
                  <a:gd name="T15" fmla="*/ 256 h 341"/>
                  <a:gd name="T16" fmla="*/ 106 w 285"/>
                  <a:gd name="T17" fmla="*/ 323 h 341"/>
                  <a:gd name="T18" fmla="*/ 117 w 285"/>
                  <a:gd name="T19" fmla="*/ 275 h 341"/>
                  <a:gd name="T20" fmla="*/ 101 w 285"/>
                  <a:gd name="T21" fmla="*/ 237 h 341"/>
                  <a:gd name="T22" fmla="*/ 136 w 285"/>
                  <a:gd name="T23" fmla="*/ 172 h 341"/>
                  <a:gd name="T24" fmla="*/ 133 w 285"/>
                  <a:gd name="T25" fmla="*/ 239 h 341"/>
                  <a:gd name="T26" fmla="*/ 168 w 285"/>
                  <a:gd name="T27" fmla="*/ 301 h 341"/>
                  <a:gd name="T28" fmla="*/ 185 w 285"/>
                  <a:gd name="T29" fmla="*/ 257 h 341"/>
                  <a:gd name="T30" fmla="*/ 180 w 285"/>
                  <a:gd name="T31" fmla="*/ 196 h 341"/>
                  <a:gd name="T32" fmla="*/ 285 w 285"/>
                  <a:gd name="T33" fmla="*/ 100 h 341"/>
                  <a:gd name="T34" fmla="*/ 265 w 285"/>
                  <a:gd name="T35" fmla="*/ 0 h 3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85" h="341">
                    <a:moveTo>
                      <a:pt x="265" y="0"/>
                    </a:moveTo>
                    <a:cubicBezTo>
                      <a:pt x="265" y="0"/>
                      <a:pt x="85" y="79"/>
                      <a:pt x="68" y="96"/>
                    </a:cubicBezTo>
                    <a:cubicBezTo>
                      <a:pt x="51" y="113"/>
                      <a:pt x="0" y="232"/>
                      <a:pt x="0" y="232"/>
                    </a:cubicBezTo>
                    <a:cubicBezTo>
                      <a:pt x="3" y="341"/>
                      <a:pt x="3" y="341"/>
                      <a:pt x="3" y="341"/>
                    </a:cubicBezTo>
                    <a:cubicBezTo>
                      <a:pt x="3" y="341"/>
                      <a:pt x="42" y="329"/>
                      <a:pt x="41" y="303"/>
                    </a:cubicBezTo>
                    <a:cubicBezTo>
                      <a:pt x="39" y="278"/>
                      <a:pt x="35" y="230"/>
                      <a:pt x="41" y="224"/>
                    </a:cubicBezTo>
                    <a:cubicBezTo>
                      <a:pt x="46" y="218"/>
                      <a:pt x="93" y="156"/>
                      <a:pt x="93" y="156"/>
                    </a:cubicBezTo>
                    <a:cubicBezTo>
                      <a:pt x="93" y="156"/>
                      <a:pt x="59" y="250"/>
                      <a:pt x="62" y="256"/>
                    </a:cubicBezTo>
                    <a:cubicBezTo>
                      <a:pt x="64" y="262"/>
                      <a:pt x="106" y="323"/>
                      <a:pt x="106" y="323"/>
                    </a:cubicBezTo>
                    <a:cubicBezTo>
                      <a:pt x="106" y="323"/>
                      <a:pt x="128" y="296"/>
                      <a:pt x="117" y="275"/>
                    </a:cubicBezTo>
                    <a:cubicBezTo>
                      <a:pt x="106" y="255"/>
                      <a:pt x="101" y="237"/>
                      <a:pt x="101" y="237"/>
                    </a:cubicBezTo>
                    <a:cubicBezTo>
                      <a:pt x="136" y="172"/>
                      <a:pt x="136" y="172"/>
                      <a:pt x="136" y="172"/>
                    </a:cubicBezTo>
                    <a:cubicBezTo>
                      <a:pt x="133" y="239"/>
                      <a:pt x="133" y="239"/>
                      <a:pt x="133" y="239"/>
                    </a:cubicBezTo>
                    <a:cubicBezTo>
                      <a:pt x="168" y="301"/>
                      <a:pt x="168" y="301"/>
                      <a:pt x="168" y="301"/>
                    </a:cubicBezTo>
                    <a:cubicBezTo>
                      <a:pt x="168" y="301"/>
                      <a:pt x="197" y="274"/>
                      <a:pt x="185" y="257"/>
                    </a:cubicBezTo>
                    <a:cubicBezTo>
                      <a:pt x="172" y="240"/>
                      <a:pt x="180" y="196"/>
                      <a:pt x="180" y="196"/>
                    </a:cubicBezTo>
                    <a:cubicBezTo>
                      <a:pt x="285" y="100"/>
                      <a:pt x="285" y="100"/>
                      <a:pt x="285" y="100"/>
                    </a:cubicBezTo>
                    <a:lnTo>
                      <a:pt x="26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it-IT" dirty="0"/>
              </a:p>
            </p:txBody>
          </p:sp>
          <p:sp>
            <p:nvSpPr>
              <p:cNvPr id="19" name="Figura a mano libera 15">
                <a:extLst>
                  <a:ext uri="{FF2B5EF4-FFF2-40B4-BE49-F238E27FC236}">
                    <a16:creationId xmlns:a16="http://schemas.microsoft.com/office/drawing/2014/main" id="{52C1A77F-D0D3-4856-91DD-AD841A9917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9100" y="3680527"/>
                <a:ext cx="387429" cy="685715"/>
              </a:xfrm>
              <a:custGeom>
                <a:avLst/>
                <a:gdLst>
                  <a:gd name="T0" fmla="*/ 21 w 145"/>
                  <a:gd name="T1" fmla="*/ 257 h 257"/>
                  <a:gd name="T2" fmla="*/ 3 w 145"/>
                  <a:gd name="T3" fmla="*/ 120 h 257"/>
                  <a:gd name="T4" fmla="*/ 50 w 145"/>
                  <a:gd name="T5" fmla="*/ 37 h 257"/>
                  <a:gd name="T6" fmla="*/ 108 w 145"/>
                  <a:gd name="T7" fmla="*/ 0 h 257"/>
                  <a:gd name="T8" fmla="*/ 102 w 145"/>
                  <a:gd name="T9" fmla="*/ 33 h 257"/>
                  <a:gd name="T10" fmla="*/ 60 w 145"/>
                  <a:gd name="T11" fmla="*/ 61 h 257"/>
                  <a:gd name="T12" fmla="*/ 43 w 145"/>
                  <a:gd name="T13" fmla="*/ 112 h 257"/>
                  <a:gd name="T14" fmla="*/ 84 w 145"/>
                  <a:gd name="T15" fmla="*/ 60 h 257"/>
                  <a:gd name="T16" fmla="*/ 135 w 145"/>
                  <a:gd name="T17" fmla="*/ 60 h 257"/>
                  <a:gd name="T18" fmla="*/ 114 w 145"/>
                  <a:gd name="T19" fmla="*/ 83 h 257"/>
                  <a:gd name="T20" fmla="*/ 88 w 145"/>
                  <a:gd name="T21" fmla="*/ 88 h 257"/>
                  <a:gd name="T22" fmla="*/ 67 w 145"/>
                  <a:gd name="T23" fmla="*/ 129 h 257"/>
                  <a:gd name="T24" fmla="*/ 100 w 145"/>
                  <a:gd name="T25" fmla="*/ 104 h 257"/>
                  <a:gd name="T26" fmla="*/ 145 w 145"/>
                  <a:gd name="T27" fmla="*/ 100 h 257"/>
                  <a:gd name="T28" fmla="*/ 128 w 145"/>
                  <a:gd name="T29" fmla="*/ 125 h 257"/>
                  <a:gd name="T30" fmla="*/ 94 w 145"/>
                  <a:gd name="T31" fmla="*/ 144 h 257"/>
                  <a:gd name="T32" fmla="*/ 81 w 145"/>
                  <a:gd name="T33" fmla="*/ 232 h 257"/>
                  <a:gd name="T34" fmla="*/ 21 w 145"/>
                  <a:gd name="T35" fmla="*/ 257 h 2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45" h="257">
                    <a:moveTo>
                      <a:pt x="21" y="257"/>
                    </a:moveTo>
                    <a:cubicBezTo>
                      <a:pt x="21" y="257"/>
                      <a:pt x="0" y="134"/>
                      <a:pt x="3" y="120"/>
                    </a:cubicBezTo>
                    <a:cubicBezTo>
                      <a:pt x="6" y="105"/>
                      <a:pt x="50" y="37"/>
                      <a:pt x="50" y="37"/>
                    </a:cubicBezTo>
                    <a:cubicBezTo>
                      <a:pt x="108" y="0"/>
                      <a:pt x="108" y="0"/>
                      <a:pt x="108" y="0"/>
                    </a:cubicBezTo>
                    <a:cubicBezTo>
                      <a:pt x="108" y="0"/>
                      <a:pt x="116" y="25"/>
                      <a:pt x="102" y="33"/>
                    </a:cubicBezTo>
                    <a:cubicBezTo>
                      <a:pt x="88" y="41"/>
                      <a:pt x="61" y="56"/>
                      <a:pt x="60" y="61"/>
                    </a:cubicBezTo>
                    <a:cubicBezTo>
                      <a:pt x="59" y="66"/>
                      <a:pt x="43" y="112"/>
                      <a:pt x="43" y="112"/>
                    </a:cubicBezTo>
                    <a:cubicBezTo>
                      <a:pt x="43" y="112"/>
                      <a:pt x="80" y="61"/>
                      <a:pt x="84" y="60"/>
                    </a:cubicBezTo>
                    <a:cubicBezTo>
                      <a:pt x="89" y="60"/>
                      <a:pt x="135" y="60"/>
                      <a:pt x="135" y="60"/>
                    </a:cubicBezTo>
                    <a:cubicBezTo>
                      <a:pt x="135" y="60"/>
                      <a:pt x="128" y="81"/>
                      <a:pt x="114" y="83"/>
                    </a:cubicBezTo>
                    <a:cubicBezTo>
                      <a:pt x="99" y="84"/>
                      <a:pt x="88" y="88"/>
                      <a:pt x="88" y="88"/>
                    </a:cubicBezTo>
                    <a:cubicBezTo>
                      <a:pt x="67" y="129"/>
                      <a:pt x="67" y="129"/>
                      <a:pt x="67" y="129"/>
                    </a:cubicBezTo>
                    <a:cubicBezTo>
                      <a:pt x="100" y="104"/>
                      <a:pt x="100" y="104"/>
                      <a:pt x="100" y="104"/>
                    </a:cubicBezTo>
                    <a:cubicBezTo>
                      <a:pt x="145" y="100"/>
                      <a:pt x="145" y="100"/>
                      <a:pt x="145" y="100"/>
                    </a:cubicBezTo>
                    <a:cubicBezTo>
                      <a:pt x="145" y="100"/>
                      <a:pt x="141" y="125"/>
                      <a:pt x="128" y="125"/>
                    </a:cubicBezTo>
                    <a:cubicBezTo>
                      <a:pt x="115" y="124"/>
                      <a:pt x="94" y="144"/>
                      <a:pt x="94" y="144"/>
                    </a:cubicBezTo>
                    <a:cubicBezTo>
                      <a:pt x="81" y="232"/>
                      <a:pt x="81" y="232"/>
                      <a:pt x="81" y="232"/>
                    </a:cubicBezTo>
                    <a:lnTo>
                      <a:pt x="21" y="257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it-IT" dirty="0"/>
              </a:p>
            </p:txBody>
          </p:sp>
          <p:sp>
            <p:nvSpPr>
              <p:cNvPr id="20" name="Figura a mano libera 16">
                <a:extLst>
                  <a:ext uri="{FF2B5EF4-FFF2-40B4-BE49-F238E27FC236}">
                    <a16:creationId xmlns:a16="http://schemas.microsoft.com/office/drawing/2014/main" id="{AF758C60-4BC8-48B0-853B-79E4FE11DEC0}"/>
                  </a:ext>
                </a:extLst>
              </p:cNvPr>
              <p:cNvSpPr>
                <a:spLocks/>
              </p:cNvSpPr>
              <p:nvPr/>
            </p:nvSpPr>
            <p:spPr bwMode="auto">
              <a:xfrm rot="487774">
                <a:off x="2302872" y="4062813"/>
                <a:ext cx="1145143" cy="673715"/>
              </a:xfrm>
              <a:custGeom>
                <a:avLst/>
                <a:gdLst>
                  <a:gd name="T0" fmla="*/ 82 w 428"/>
                  <a:gd name="T1" fmla="*/ 54 h 253"/>
                  <a:gd name="T2" fmla="*/ 282 w 428"/>
                  <a:gd name="T3" fmla="*/ 41 h 253"/>
                  <a:gd name="T4" fmla="*/ 326 w 428"/>
                  <a:gd name="T5" fmla="*/ 235 h 253"/>
                  <a:gd name="T6" fmla="*/ 59 w 428"/>
                  <a:gd name="T7" fmla="*/ 170 h 253"/>
                  <a:gd name="T8" fmla="*/ 82 w 428"/>
                  <a:gd name="T9" fmla="*/ 54 h 2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8" h="253">
                    <a:moveTo>
                      <a:pt x="82" y="54"/>
                    </a:moveTo>
                    <a:cubicBezTo>
                      <a:pt x="82" y="54"/>
                      <a:pt x="169" y="0"/>
                      <a:pt x="282" y="41"/>
                    </a:cubicBezTo>
                    <a:cubicBezTo>
                      <a:pt x="428" y="93"/>
                      <a:pt x="371" y="223"/>
                      <a:pt x="326" y="235"/>
                    </a:cubicBezTo>
                    <a:cubicBezTo>
                      <a:pt x="260" y="253"/>
                      <a:pt x="93" y="170"/>
                      <a:pt x="59" y="170"/>
                    </a:cubicBezTo>
                    <a:cubicBezTo>
                      <a:pt x="25" y="170"/>
                      <a:pt x="0" y="102"/>
                      <a:pt x="82" y="5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it-IT" dirty="0"/>
              </a:p>
            </p:txBody>
          </p:sp>
          <p:sp>
            <p:nvSpPr>
              <p:cNvPr id="21" name="Figura a mano libera 17">
                <a:extLst>
                  <a:ext uri="{FF2B5EF4-FFF2-40B4-BE49-F238E27FC236}">
                    <a16:creationId xmlns:a16="http://schemas.microsoft.com/office/drawing/2014/main" id="{5402D44F-972F-4278-8406-D3E44C9F1E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3385" y="3011955"/>
                <a:ext cx="2713716" cy="2492573"/>
              </a:xfrm>
              <a:custGeom>
                <a:avLst/>
                <a:gdLst>
                  <a:gd name="T0" fmla="*/ 154 w 1016"/>
                  <a:gd name="T1" fmla="*/ 0 h 935"/>
                  <a:gd name="T2" fmla="*/ 461 w 1016"/>
                  <a:gd name="T3" fmla="*/ 248 h 935"/>
                  <a:gd name="T4" fmla="*/ 785 w 1016"/>
                  <a:gd name="T5" fmla="*/ 556 h 935"/>
                  <a:gd name="T6" fmla="*/ 901 w 1016"/>
                  <a:gd name="T7" fmla="*/ 822 h 935"/>
                  <a:gd name="T8" fmla="*/ 331 w 1016"/>
                  <a:gd name="T9" fmla="*/ 781 h 935"/>
                  <a:gd name="T10" fmla="*/ 10 w 1016"/>
                  <a:gd name="T11" fmla="*/ 204 h 935"/>
                  <a:gd name="T12" fmla="*/ 154 w 1016"/>
                  <a:gd name="T13" fmla="*/ 0 h 9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16" h="935">
                    <a:moveTo>
                      <a:pt x="154" y="0"/>
                    </a:moveTo>
                    <a:cubicBezTo>
                      <a:pt x="154" y="0"/>
                      <a:pt x="317" y="11"/>
                      <a:pt x="461" y="248"/>
                    </a:cubicBezTo>
                    <a:cubicBezTo>
                      <a:pt x="604" y="484"/>
                      <a:pt x="785" y="556"/>
                      <a:pt x="785" y="556"/>
                    </a:cubicBezTo>
                    <a:cubicBezTo>
                      <a:pt x="785" y="556"/>
                      <a:pt x="1016" y="720"/>
                      <a:pt x="901" y="822"/>
                    </a:cubicBezTo>
                    <a:cubicBezTo>
                      <a:pt x="787" y="925"/>
                      <a:pt x="485" y="935"/>
                      <a:pt x="331" y="781"/>
                    </a:cubicBezTo>
                    <a:cubicBezTo>
                      <a:pt x="178" y="628"/>
                      <a:pt x="0" y="341"/>
                      <a:pt x="10" y="204"/>
                    </a:cubicBezTo>
                    <a:cubicBezTo>
                      <a:pt x="21" y="68"/>
                      <a:pt x="68" y="10"/>
                      <a:pt x="15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7D4BC9"/>
                  </a:gs>
                  <a:gs pos="78000">
                    <a:srgbClr val="16286E"/>
                  </a:gs>
                </a:gsLst>
                <a:lin ang="54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it-IT" dirty="0"/>
              </a:p>
            </p:txBody>
          </p:sp>
        </p:grpSp>
        <p:sp>
          <p:nvSpPr>
            <p:cNvPr id="27" name="Ovale 26">
              <a:extLst>
                <a:ext uri="{FF2B5EF4-FFF2-40B4-BE49-F238E27FC236}">
                  <a16:creationId xmlns:a16="http://schemas.microsoft.com/office/drawing/2014/main" id="{813F705E-7B0E-4989-B447-76E85BC850C4}"/>
                </a:ext>
              </a:extLst>
            </p:cNvPr>
            <p:cNvSpPr/>
            <p:nvPr/>
          </p:nvSpPr>
          <p:spPr>
            <a:xfrm flipH="1">
              <a:off x="662569" y="2575406"/>
              <a:ext cx="333828" cy="333828"/>
            </a:xfrm>
            <a:prstGeom prst="ellipse">
              <a:avLst/>
            </a:prstGeom>
            <a:gradFill>
              <a:gsLst>
                <a:gs pos="0">
                  <a:srgbClr val="7CEFD8"/>
                </a:gs>
                <a:gs pos="71000">
                  <a:srgbClr val="6672E4"/>
                </a:gs>
                <a:gs pos="100000">
                  <a:srgbClr val="882BE5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it-IT" dirty="0"/>
            </a:p>
          </p:txBody>
        </p:sp>
        <p:sp>
          <p:nvSpPr>
            <p:cNvPr id="28" name="Ovale 27">
              <a:extLst>
                <a:ext uri="{FF2B5EF4-FFF2-40B4-BE49-F238E27FC236}">
                  <a16:creationId xmlns:a16="http://schemas.microsoft.com/office/drawing/2014/main" id="{1CA7247A-56C4-4D0D-A7EB-5B7C8EDC3148}"/>
                </a:ext>
              </a:extLst>
            </p:cNvPr>
            <p:cNvSpPr/>
            <p:nvPr/>
          </p:nvSpPr>
          <p:spPr>
            <a:xfrm flipH="1">
              <a:off x="3192720" y="5092277"/>
              <a:ext cx="191756" cy="191756"/>
            </a:xfrm>
            <a:prstGeom prst="ellipse">
              <a:avLst/>
            </a:prstGeom>
            <a:gradFill>
              <a:gsLst>
                <a:gs pos="0">
                  <a:srgbClr val="7CEFD8"/>
                </a:gs>
                <a:gs pos="100000">
                  <a:srgbClr val="6C92E1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it-IT" dirty="0"/>
            </a:p>
          </p:txBody>
        </p:sp>
        <p:sp>
          <p:nvSpPr>
            <p:cNvPr id="26" name="Rombo 25">
              <a:extLst>
                <a:ext uri="{FF2B5EF4-FFF2-40B4-BE49-F238E27FC236}">
                  <a16:creationId xmlns:a16="http://schemas.microsoft.com/office/drawing/2014/main" id="{EDADB6E4-A33D-42FA-AF99-6073BF0A1F07}"/>
                </a:ext>
              </a:extLst>
            </p:cNvPr>
            <p:cNvSpPr/>
            <p:nvPr/>
          </p:nvSpPr>
          <p:spPr>
            <a:xfrm>
              <a:off x="117404" y="5337893"/>
              <a:ext cx="319314" cy="319314"/>
            </a:xfrm>
            <a:prstGeom prst="diamond">
              <a:avLst/>
            </a:prstGeom>
            <a:gradFill flip="none" rotWithShape="1">
              <a:gsLst>
                <a:gs pos="100000">
                  <a:srgbClr val="FE7B4C"/>
                </a:gs>
                <a:gs pos="0">
                  <a:srgbClr val="FE7B4C">
                    <a:lumMod val="83000"/>
                    <a:lumOff val="17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>
              <a:glow rad="254000">
                <a:srgbClr val="FE7B4C">
                  <a:alpha val="7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t-IT" dirty="0"/>
            </a:p>
          </p:txBody>
        </p:sp>
        <p:sp>
          <p:nvSpPr>
            <p:cNvPr id="40" name="Rombo 39">
              <a:extLst>
                <a:ext uri="{FF2B5EF4-FFF2-40B4-BE49-F238E27FC236}">
                  <a16:creationId xmlns:a16="http://schemas.microsoft.com/office/drawing/2014/main" id="{02153CFD-6A73-4AE2-B9B2-267A2F60EC4E}"/>
                </a:ext>
              </a:extLst>
            </p:cNvPr>
            <p:cNvSpPr/>
            <p:nvPr/>
          </p:nvSpPr>
          <p:spPr>
            <a:xfrm>
              <a:off x="3656166" y="3941881"/>
              <a:ext cx="271578" cy="271578"/>
            </a:xfrm>
            <a:prstGeom prst="diamond">
              <a:avLst/>
            </a:prstGeom>
            <a:gradFill flip="none" rotWithShape="1">
              <a:gsLst>
                <a:gs pos="100000">
                  <a:srgbClr val="FE7B4C"/>
                </a:gs>
                <a:gs pos="0">
                  <a:srgbClr val="FE7B4C">
                    <a:lumMod val="83000"/>
                    <a:lumOff val="17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>
              <a:glow rad="254000">
                <a:srgbClr val="FE7B4C">
                  <a:alpha val="7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t-IT" dirty="0"/>
            </a:p>
          </p:txBody>
        </p:sp>
        <p:sp>
          <p:nvSpPr>
            <p:cNvPr id="41" name="Rombo 40">
              <a:extLst>
                <a:ext uri="{FF2B5EF4-FFF2-40B4-BE49-F238E27FC236}">
                  <a16:creationId xmlns:a16="http://schemas.microsoft.com/office/drawing/2014/main" id="{7381A731-66EF-4CDC-94CA-BB0DA3E7292C}"/>
                </a:ext>
              </a:extLst>
            </p:cNvPr>
            <p:cNvSpPr/>
            <p:nvPr/>
          </p:nvSpPr>
          <p:spPr>
            <a:xfrm>
              <a:off x="2941210" y="1951388"/>
              <a:ext cx="404893" cy="404893"/>
            </a:xfrm>
            <a:prstGeom prst="diamond">
              <a:avLst/>
            </a:prstGeom>
            <a:gradFill flip="none" rotWithShape="1">
              <a:gsLst>
                <a:gs pos="100000">
                  <a:srgbClr val="FE7B4C"/>
                </a:gs>
                <a:gs pos="0">
                  <a:srgbClr val="FE7B4C">
                    <a:lumMod val="83000"/>
                    <a:lumOff val="17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>
              <a:glow rad="254000">
                <a:srgbClr val="FE7B4C">
                  <a:alpha val="7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t-IT" dirty="0"/>
            </a:p>
          </p:txBody>
        </p:sp>
      </p:grpSp>
      <p:sp>
        <p:nvSpPr>
          <p:cNvPr id="43" name="Casella di testo 42">
            <a:extLst>
              <a:ext uri="{FF2B5EF4-FFF2-40B4-BE49-F238E27FC236}">
                <a16:creationId xmlns:a16="http://schemas.microsoft.com/office/drawing/2014/main" id="{7BF380F0-E581-41AD-B9B8-4693DE21F634}"/>
              </a:ext>
            </a:extLst>
          </p:cNvPr>
          <p:cNvSpPr txBox="1"/>
          <p:nvPr/>
        </p:nvSpPr>
        <p:spPr>
          <a:xfrm>
            <a:off x="577510" y="284597"/>
            <a:ext cx="6172201" cy="48363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rtl="0">
              <a:lnSpc>
                <a:spcPts val="4000"/>
              </a:lnSpc>
            </a:pPr>
            <a:r>
              <a:rPr lang="it-IT" sz="36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CONCLUSIONI </a:t>
            </a:r>
          </a:p>
        </p:txBody>
      </p:sp>
      <p:sp>
        <p:nvSpPr>
          <p:cNvPr id="35" name="Casella di testo 34">
            <a:extLst>
              <a:ext uri="{FF2B5EF4-FFF2-40B4-BE49-F238E27FC236}">
                <a16:creationId xmlns:a16="http://schemas.microsoft.com/office/drawing/2014/main" id="{5B9B6ACE-82EA-46F9-BDC2-CEC041ABBF22}"/>
              </a:ext>
            </a:extLst>
          </p:cNvPr>
          <p:cNvSpPr txBox="1"/>
          <p:nvPr/>
        </p:nvSpPr>
        <p:spPr>
          <a:xfrm>
            <a:off x="6196761" y="403304"/>
            <a:ext cx="6224717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>
              <a:defRPr sz="1600" i="1">
                <a:solidFill>
                  <a:srgbClr val="002060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pPr rtl="0"/>
            <a:r>
              <a:rPr lang="it-IT" i="0" dirty="0">
                <a:latin typeface="Arial Rounded MT Bold" panose="020F0704030504030204" pitchFamily="34" charset="0"/>
              </a:rPr>
              <a:t>Legenda: </a:t>
            </a:r>
            <a:r>
              <a:rPr lang="it-IT" i="0" dirty="0">
                <a:solidFill>
                  <a:srgbClr val="7BEBD8"/>
                </a:solidFill>
                <a:latin typeface="Arial Rounded MT Bold" panose="020F0704030504030204" pitchFamily="34" charset="0"/>
              </a:rPr>
              <a:t>sistema precedente</a:t>
            </a:r>
            <a:r>
              <a:rPr lang="it-IT" i="0" dirty="0">
                <a:latin typeface="Arial Rounded MT Bold" panose="020F0704030504030204" pitchFamily="34" charset="0"/>
              </a:rPr>
              <a:t> , </a:t>
            </a:r>
            <a:r>
              <a:rPr lang="it-IT" i="0" dirty="0">
                <a:solidFill>
                  <a:srgbClr val="7030A0"/>
                </a:solidFill>
                <a:latin typeface="Arial Rounded MT Bold" panose="020F0704030504030204" pitchFamily="34" charset="0"/>
              </a:rPr>
              <a:t>sistema attuale</a:t>
            </a:r>
            <a:r>
              <a:rPr lang="it-IT" dirty="0"/>
              <a:t> </a:t>
            </a:r>
          </a:p>
        </p:txBody>
      </p:sp>
      <p:sp>
        <p:nvSpPr>
          <p:cNvPr id="30" name="Titolo 5" hidden="1">
            <a:extLst>
              <a:ext uri="{FF2B5EF4-FFF2-40B4-BE49-F238E27FC236}">
                <a16:creationId xmlns:a16="http://schemas.microsoft.com/office/drawing/2014/main" id="{5A790B0A-0491-4358-8078-EF85845DE0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rtlCol="0"/>
          <a:lstStyle/>
          <a:p>
            <a:r>
              <a:rPr lang="it-IT" dirty="0"/>
              <a:t>Risorse umane diapositiva 6</a:t>
            </a:r>
          </a:p>
        </p:txBody>
      </p:sp>
    </p:spTree>
    <p:extLst>
      <p:ext uri="{BB962C8B-B14F-4D97-AF65-F5344CB8AC3E}">
        <p14:creationId xmlns:p14="http://schemas.microsoft.com/office/powerpoint/2010/main" val="29065520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 di testo 2">
            <a:extLst>
              <a:ext uri="{FF2B5EF4-FFF2-40B4-BE49-F238E27FC236}">
                <a16:creationId xmlns:a16="http://schemas.microsoft.com/office/drawing/2014/main" id="{9436B850-15F2-41BC-A54E-6E0F332F011D}"/>
              </a:ext>
            </a:extLst>
          </p:cNvPr>
          <p:cNvSpPr txBox="1"/>
          <p:nvPr/>
        </p:nvSpPr>
        <p:spPr>
          <a:xfrm>
            <a:off x="1934113" y="363975"/>
            <a:ext cx="6166178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rtl="0"/>
            <a:r>
              <a:rPr lang="it-IT" sz="40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Sviluppi futuri</a:t>
            </a:r>
          </a:p>
        </p:txBody>
      </p:sp>
      <p:grpSp>
        <p:nvGrpSpPr>
          <p:cNvPr id="23" name="Gruppo 22" descr="Questa immagine è una forma astratta. ">
            <a:extLst>
              <a:ext uri="{FF2B5EF4-FFF2-40B4-BE49-F238E27FC236}">
                <a16:creationId xmlns:a16="http://schemas.microsoft.com/office/drawing/2014/main" id="{C5C1EC81-7459-4B76-B0C8-CF221BB21A2F}"/>
              </a:ext>
            </a:extLst>
          </p:cNvPr>
          <p:cNvGrpSpPr/>
          <p:nvPr/>
        </p:nvGrpSpPr>
        <p:grpSpPr>
          <a:xfrm>
            <a:off x="8710027" y="-2558875"/>
            <a:ext cx="8948964" cy="12105059"/>
            <a:chOff x="4855953" y="-2833465"/>
            <a:chExt cx="8948964" cy="12105059"/>
          </a:xfrm>
        </p:grpSpPr>
        <p:sp>
          <p:nvSpPr>
            <p:cNvPr id="20" name="Figura a mano libera 10">
              <a:extLst>
                <a:ext uri="{FF2B5EF4-FFF2-40B4-BE49-F238E27FC236}">
                  <a16:creationId xmlns:a16="http://schemas.microsoft.com/office/drawing/2014/main" id="{6067105C-8C4E-4F4D-AF25-4E9E7FEE0199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4855953" y="-2246936"/>
              <a:ext cx="8673602" cy="11518530"/>
            </a:xfrm>
            <a:custGeom>
              <a:avLst/>
              <a:gdLst>
                <a:gd name="T0" fmla="*/ 1166 w 2492"/>
                <a:gd name="T1" fmla="*/ 2419 h 3315"/>
                <a:gd name="T2" fmla="*/ 243 w 2492"/>
                <a:gd name="T3" fmla="*/ 912 h 3315"/>
                <a:gd name="T4" fmla="*/ 449 w 2492"/>
                <a:gd name="T5" fmla="*/ 15 h 3315"/>
                <a:gd name="T6" fmla="*/ 766 w 2492"/>
                <a:gd name="T7" fmla="*/ 302 h 3315"/>
                <a:gd name="T8" fmla="*/ 1651 w 2492"/>
                <a:gd name="T9" fmla="*/ 481 h 3315"/>
                <a:gd name="T10" fmla="*/ 2239 w 2492"/>
                <a:gd name="T11" fmla="*/ 1238 h 3315"/>
                <a:gd name="T12" fmla="*/ 2186 w 2492"/>
                <a:gd name="T13" fmla="*/ 2201 h 3315"/>
                <a:gd name="T14" fmla="*/ 2165 w 2492"/>
                <a:gd name="T15" fmla="*/ 2928 h 3315"/>
                <a:gd name="T16" fmla="*/ 1400 w 2492"/>
                <a:gd name="T17" fmla="*/ 3100 h 3315"/>
                <a:gd name="T18" fmla="*/ 1166 w 2492"/>
                <a:gd name="T19" fmla="*/ 2419 h 3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2" h="3315">
                  <a:moveTo>
                    <a:pt x="1166" y="2419"/>
                  </a:moveTo>
                  <a:cubicBezTo>
                    <a:pt x="1505" y="1277"/>
                    <a:pt x="486" y="1533"/>
                    <a:pt x="243" y="912"/>
                  </a:cubicBezTo>
                  <a:cubicBezTo>
                    <a:pt x="0" y="292"/>
                    <a:pt x="291" y="31"/>
                    <a:pt x="449" y="15"/>
                  </a:cubicBezTo>
                  <a:cubicBezTo>
                    <a:pt x="607" y="0"/>
                    <a:pt x="716" y="54"/>
                    <a:pt x="766" y="302"/>
                  </a:cubicBezTo>
                  <a:cubicBezTo>
                    <a:pt x="817" y="551"/>
                    <a:pt x="1312" y="508"/>
                    <a:pt x="1651" y="481"/>
                  </a:cubicBezTo>
                  <a:cubicBezTo>
                    <a:pt x="1989" y="454"/>
                    <a:pt x="2492" y="733"/>
                    <a:pt x="2239" y="1238"/>
                  </a:cubicBezTo>
                  <a:cubicBezTo>
                    <a:pt x="1986" y="1743"/>
                    <a:pt x="2000" y="1716"/>
                    <a:pt x="2186" y="2201"/>
                  </a:cubicBezTo>
                  <a:cubicBezTo>
                    <a:pt x="2372" y="2685"/>
                    <a:pt x="2165" y="2928"/>
                    <a:pt x="2165" y="2928"/>
                  </a:cubicBezTo>
                  <a:cubicBezTo>
                    <a:pt x="2165" y="2928"/>
                    <a:pt x="1791" y="3315"/>
                    <a:pt x="1400" y="3100"/>
                  </a:cubicBezTo>
                  <a:cubicBezTo>
                    <a:pt x="1008" y="2885"/>
                    <a:pt x="1166" y="2419"/>
                    <a:pt x="1166" y="2419"/>
                  </a:cubicBezTo>
                  <a:close/>
                </a:path>
              </a:pathLst>
            </a:custGeom>
            <a:gradFill>
              <a:gsLst>
                <a:gs pos="0">
                  <a:srgbClr val="80DEDE"/>
                </a:gs>
                <a:gs pos="53500">
                  <a:srgbClr val="85C1E7"/>
                </a:gs>
                <a:gs pos="100000">
                  <a:srgbClr val="878CFF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it-IT" dirty="0"/>
            </a:p>
          </p:txBody>
        </p:sp>
        <p:sp>
          <p:nvSpPr>
            <p:cNvPr id="21" name="Figura a mano libera 11">
              <a:extLst>
                <a:ext uri="{FF2B5EF4-FFF2-40B4-BE49-F238E27FC236}">
                  <a16:creationId xmlns:a16="http://schemas.microsoft.com/office/drawing/2014/main" id="{70B75532-3E3F-4E79-89ED-8E7671BB9C68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048022" y="-2833465"/>
              <a:ext cx="8756895" cy="10755934"/>
            </a:xfrm>
            <a:custGeom>
              <a:avLst/>
              <a:gdLst>
                <a:gd name="T0" fmla="*/ 1504 w 2516"/>
                <a:gd name="T1" fmla="*/ 2980 h 3095"/>
                <a:gd name="T2" fmla="*/ 2237 w 2516"/>
                <a:gd name="T3" fmla="*/ 2283 h 3095"/>
                <a:gd name="T4" fmla="*/ 1468 w 2516"/>
                <a:gd name="T5" fmla="*/ 1052 h 3095"/>
                <a:gd name="T6" fmla="*/ 979 w 2516"/>
                <a:gd name="T7" fmla="*/ 648 h 3095"/>
                <a:gd name="T8" fmla="*/ 411 w 2516"/>
                <a:gd name="T9" fmla="*/ 195 h 3095"/>
                <a:gd name="T10" fmla="*/ 397 w 2516"/>
                <a:gd name="T11" fmla="*/ 1117 h 3095"/>
                <a:gd name="T12" fmla="*/ 194 w 2516"/>
                <a:gd name="T13" fmla="*/ 1767 h 3095"/>
                <a:gd name="T14" fmla="*/ 866 w 2516"/>
                <a:gd name="T15" fmla="*/ 2349 h 3095"/>
                <a:gd name="T16" fmla="*/ 1275 w 2516"/>
                <a:gd name="T17" fmla="*/ 2766 h 3095"/>
                <a:gd name="T18" fmla="*/ 1504 w 2516"/>
                <a:gd name="T19" fmla="*/ 2980 h 3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16" h="3095">
                  <a:moveTo>
                    <a:pt x="1504" y="2980"/>
                  </a:moveTo>
                  <a:cubicBezTo>
                    <a:pt x="1504" y="2980"/>
                    <a:pt x="1958" y="3095"/>
                    <a:pt x="2237" y="2283"/>
                  </a:cubicBezTo>
                  <a:cubicBezTo>
                    <a:pt x="2516" y="1472"/>
                    <a:pt x="1745" y="1159"/>
                    <a:pt x="1468" y="1052"/>
                  </a:cubicBezTo>
                  <a:cubicBezTo>
                    <a:pt x="1191" y="945"/>
                    <a:pt x="1126" y="907"/>
                    <a:pt x="979" y="648"/>
                  </a:cubicBezTo>
                  <a:cubicBezTo>
                    <a:pt x="832" y="389"/>
                    <a:pt x="822" y="0"/>
                    <a:pt x="411" y="195"/>
                  </a:cubicBezTo>
                  <a:cubicBezTo>
                    <a:pt x="0" y="391"/>
                    <a:pt x="384" y="948"/>
                    <a:pt x="397" y="1117"/>
                  </a:cubicBezTo>
                  <a:cubicBezTo>
                    <a:pt x="411" y="1286"/>
                    <a:pt x="128" y="1580"/>
                    <a:pt x="194" y="1767"/>
                  </a:cubicBezTo>
                  <a:cubicBezTo>
                    <a:pt x="259" y="1954"/>
                    <a:pt x="273" y="2154"/>
                    <a:pt x="866" y="2349"/>
                  </a:cubicBezTo>
                  <a:cubicBezTo>
                    <a:pt x="866" y="2349"/>
                    <a:pt x="1186" y="2374"/>
                    <a:pt x="1275" y="2766"/>
                  </a:cubicBezTo>
                  <a:cubicBezTo>
                    <a:pt x="1275" y="2766"/>
                    <a:pt x="1340" y="2988"/>
                    <a:pt x="1504" y="2980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1000">
                  <a:srgbClr val="6672E4"/>
                </a:gs>
                <a:gs pos="100000">
                  <a:srgbClr val="882BE5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it-IT" dirty="0"/>
            </a:p>
          </p:txBody>
        </p:sp>
        <p:sp>
          <p:nvSpPr>
            <p:cNvPr id="22" name="Figura a mano libera 12">
              <a:extLst>
                <a:ext uri="{FF2B5EF4-FFF2-40B4-BE49-F238E27FC236}">
                  <a16:creationId xmlns:a16="http://schemas.microsoft.com/office/drawing/2014/main" id="{517F7404-4FD2-4A56-9BC1-55945A2E0042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218811" y="-1993836"/>
              <a:ext cx="7570428" cy="10122905"/>
            </a:xfrm>
            <a:custGeom>
              <a:avLst/>
              <a:gdLst>
                <a:gd name="T0" fmla="*/ 1896 w 2175"/>
                <a:gd name="T1" fmla="*/ 2283 h 2913"/>
                <a:gd name="T2" fmla="*/ 1467 w 2175"/>
                <a:gd name="T3" fmla="*/ 2913 h 2913"/>
                <a:gd name="T4" fmla="*/ 1250 w 2175"/>
                <a:gd name="T5" fmla="*/ 2849 h 2913"/>
                <a:gd name="T6" fmla="*/ 1016 w 2175"/>
                <a:gd name="T7" fmla="*/ 2168 h 2913"/>
                <a:gd name="T8" fmla="*/ 93 w 2175"/>
                <a:gd name="T9" fmla="*/ 661 h 2913"/>
                <a:gd name="T10" fmla="*/ 0 w 2175"/>
                <a:gd name="T11" fmla="*/ 238 h 2913"/>
                <a:gd name="T12" fmla="*/ 70 w 2175"/>
                <a:gd name="T13" fmla="*/ 195 h 2913"/>
                <a:gd name="T14" fmla="*/ 638 w 2175"/>
                <a:gd name="T15" fmla="*/ 648 h 2913"/>
                <a:gd name="T16" fmla="*/ 1127 w 2175"/>
                <a:gd name="T17" fmla="*/ 1052 h 2913"/>
                <a:gd name="T18" fmla="*/ 1896 w 2175"/>
                <a:gd name="T19" fmla="*/ 2283 h 2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75" h="2913">
                  <a:moveTo>
                    <a:pt x="1896" y="2283"/>
                  </a:moveTo>
                  <a:cubicBezTo>
                    <a:pt x="1770" y="2651"/>
                    <a:pt x="1607" y="2829"/>
                    <a:pt x="1467" y="2913"/>
                  </a:cubicBezTo>
                  <a:cubicBezTo>
                    <a:pt x="1397" y="2909"/>
                    <a:pt x="1324" y="2889"/>
                    <a:pt x="1250" y="2849"/>
                  </a:cubicBezTo>
                  <a:cubicBezTo>
                    <a:pt x="858" y="2634"/>
                    <a:pt x="1016" y="2168"/>
                    <a:pt x="1016" y="2168"/>
                  </a:cubicBezTo>
                  <a:cubicBezTo>
                    <a:pt x="1354" y="1026"/>
                    <a:pt x="336" y="1282"/>
                    <a:pt x="93" y="661"/>
                  </a:cubicBezTo>
                  <a:cubicBezTo>
                    <a:pt x="28" y="495"/>
                    <a:pt x="1" y="354"/>
                    <a:pt x="0" y="238"/>
                  </a:cubicBezTo>
                  <a:cubicBezTo>
                    <a:pt x="20" y="222"/>
                    <a:pt x="44" y="208"/>
                    <a:pt x="70" y="195"/>
                  </a:cubicBezTo>
                  <a:cubicBezTo>
                    <a:pt x="481" y="0"/>
                    <a:pt x="491" y="389"/>
                    <a:pt x="638" y="648"/>
                  </a:cubicBezTo>
                  <a:cubicBezTo>
                    <a:pt x="785" y="907"/>
                    <a:pt x="850" y="945"/>
                    <a:pt x="1127" y="1052"/>
                  </a:cubicBezTo>
                  <a:cubicBezTo>
                    <a:pt x="1404" y="1159"/>
                    <a:pt x="2175" y="1472"/>
                    <a:pt x="1896" y="2283"/>
                  </a:cubicBezTo>
                  <a:close/>
                </a:path>
              </a:pathLst>
            </a:custGeom>
            <a:gradFill>
              <a:gsLst>
                <a:gs pos="100000">
                  <a:srgbClr val="7CEFD8"/>
                </a:gs>
                <a:gs pos="19000">
                  <a:srgbClr val="6672E4"/>
                </a:gs>
                <a:gs pos="0">
                  <a:srgbClr val="882BE5"/>
                </a:gs>
              </a:gsLst>
              <a:lin ang="102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it-IT" dirty="0"/>
            </a:p>
          </p:txBody>
        </p:sp>
      </p:grpSp>
      <p:sp>
        <p:nvSpPr>
          <p:cNvPr id="25" name="Titolo 24" hidden="1">
            <a:extLst>
              <a:ext uri="{FF2B5EF4-FFF2-40B4-BE49-F238E27FC236}">
                <a16:creationId xmlns:a16="http://schemas.microsoft.com/office/drawing/2014/main" id="{24922840-A8AD-427F-889C-2B79CACC87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rtlCol="0"/>
          <a:lstStyle/>
          <a:p>
            <a:r>
              <a:rPr lang="it-IT" dirty="0"/>
              <a:t>Risorse umane diapositiva 10</a:t>
            </a:r>
          </a:p>
        </p:txBody>
      </p:sp>
      <p:grpSp>
        <p:nvGrpSpPr>
          <p:cNvPr id="12" name="Gruppo 11">
            <a:extLst>
              <a:ext uri="{FF2B5EF4-FFF2-40B4-BE49-F238E27FC236}">
                <a16:creationId xmlns:a16="http://schemas.microsoft.com/office/drawing/2014/main" id="{A337AC8C-D9D3-456A-8A59-D27EBD5444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2796" y="1974308"/>
            <a:ext cx="7655609" cy="3143193"/>
            <a:chOff x="518433" y="1792808"/>
            <a:chExt cx="7655609" cy="3143193"/>
          </a:xfrm>
        </p:grpSpPr>
        <p:grpSp>
          <p:nvGrpSpPr>
            <p:cNvPr id="13" name="Gruppo 12">
              <a:extLst>
                <a:ext uri="{FF2B5EF4-FFF2-40B4-BE49-F238E27FC236}">
                  <a16:creationId xmlns:a16="http://schemas.microsoft.com/office/drawing/2014/main" id="{86B0195D-A490-4F48-94F0-7BFBAE9ADAF9}"/>
                </a:ext>
              </a:extLst>
            </p:cNvPr>
            <p:cNvGrpSpPr/>
            <p:nvPr/>
          </p:nvGrpSpPr>
          <p:grpSpPr>
            <a:xfrm>
              <a:off x="518433" y="1792808"/>
              <a:ext cx="7655609" cy="523220"/>
              <a:chOff x="518433" y="1951885"/>
              <a:chExt cx="7655609" cy="523220"/>
            </a:xfrm>
          </p:grpSpPr>
          <p:sp>
            <p:nvSpPr>
              <p:cNvPr id="29" name="Rettangolo: Angoli arrotondati 5">
                <a:extLst>
                  <a:ext uri="{FF2B5EF4-FFF2-40B4-BE49-F238E27FC236}">
                    <a16:creationId xmlns:a16="http://schemas.microsoft.com/office/drawing/2014/main" id="{D6A46282-0A70-47CE-987E-C866C40A55AB}"/>
                  </a:ext>
                </a:extLst>
              </p:cNvPr>
              <p:cNvSpPr/>
              <p:nvPr/>
            </p:nvSpPr>
            <p:spPr>
              <a:xfrm>
                <a:off x="518433" y="1981199"/>
                <a:ext cx="443592" cy="232296"/>
              </a:xfrm>
              <a:prstGeom prst="roundRect">
                <a:avLst>
                  <a:gd name="adj" fmla="val 50000"/>
                </a:avLst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it-IT" dirty="0"/>
              </a:p>
            </p:txBody>
          </p:sp>
          <p:sp>
            <p:nvSpPr>
              <p:cNvPr id="30" name="Rettangolo 29">
                <a:extLst>
                  <a:ext uri="{FF2B5EF4-FFF2-40B4-BE49-F238E27FC236}">
                    <a16:creationId xmlns:a16="http://schemas.microsoft.com/office/drawing/2014/main" id="{899410EE-C16F-4C65-ACE2-CFB7CA4FC615}"/>
                  </a:ext>
                </a:extLst>
              </p:cNvPr>
              <p:cNvSpPr/>
              <p:nvPr/>
            </p:nvSpPr>
            <p:spPr>
              <a:xfrm>
                <a:off x="1183821" y="1951885"/>
                <a:ext cx="6990221" cy="523220"/>
              </a:xfrm>
              <a:prstGeom prst="rect">
                <a:avLst/>
              </a:prstGeom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it-IT" dirty="0">
                    <a:latin typeface="Abadi" panose="020B0604020104020204" pitchFamily="34" charset="0"/>
                    <a:cs typeface="Biome" panose="020B0502040204020203" pitchFamily="34" charset="0"/>
                  </a:rPr>
                  <a:t>Aumentare il numero di speaker nel dataset</a:t>
                </a:r>
              </a:p>
              <a:p>
                <a:pPr rtl="0"/>
                <a:r>
                  <a:rPr lang="it-IT" sz="1600" i="1" dirty="0">
                    <a:solidFill>
                      <a:srgbClr val="002060"/>
                    </a:solidFill>
                    <a:latin typeface="+mj-lt"/>
                    <a:cs typeface="Segoe UI" panose="020B0502040204020203" pitchFamily="34" charset="0"/>
                  </a:rPr>
                  <a:t> </a:t>
                </a:r>
              </a:p>
            </p:txBody>
          </p:sp>
        </p:grpSp>
        <p:grpSp>
          <p:nvGrpSpPr>
            <p:cNvPr id="14" name="Gruppo 13">
              <a:extLst>
                <a:ext uri="{FF2B5EF4-FFF2-40B4-BE49-F238E27FC236}">
                  <a16:creationId xmlns:a16="http://schemas.microsoft.com/office/drawing/2014/main" id="{6764EA2F-7DA1-48C8-9724-4664F9B35975}"/>
                </a:ext>
              </a:extLst>
            </p:cNvPr>
            <p:cNvGrpSpPr/>
            <p:nvPr/>
          </p:nvGrpSpPr>
          <p:grpSpPr>
            <a:xfrm>
              <a:off x="518433" y="2905489"/>
              <a:ext cx="7567493" cy="2030512"/>
              <a:chOff x="518433" y="2847627"/>
              <a:chExt cx="7567493" cy="2030512"/>
            </a:xfrm>
          </p:grpSpPr>
          <p:sp>
            <p:nvSpPr>
              <p:cNvPr id="27" name="Rettangolo: Angoli arrotondati 8">
                <a:extLst>
                  <a:ext uri="{FF2B5EF4-FFF2-40B4-BE49-F238E27FC236}">
                    <a16:creationId xmlns:a16="http://schemas.microsoft.com/office/drawing/2014/main" id="{7A05A0B5-4B00-4BAE-BD9E-48E488B44A0F}"/>
                  </a:ext>
                </a:extLst>
              </p:cNvPr>
              <p:cNvSpPr/>
              <p:nvPr/>
            </p:nvSpPr>
            <p:spPr>
              <a:xfrm>
                <a:off x="518433" y="2847627"/>
                <a:ext cx="443592" cy="232296"/>
              </a:xfrm>
              <a:prstGeom prst="roundRect">
                <a:avLst>
                  <a:gd name="adj" fmla="val 50000"/>
                </a:avLst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it-IT" dirty="0"/>
              </a:p>
            </p:txBody>
          </p:sp>
          <p:sp>
            <p:nvSpPr>
              <p:cNvPr id="28" name="Rettangolo 27">
                <a:extLst>
                  <a:ext uri="{FF2B5EF4-FFF2-40B4-BE49-F238E27FC236}">
                    <a16:creationId xmlns:a16="http://schemas.microsoft.com/office/drawing/2014/main" id="{AEC51D2D-130D-448B-8CFD-B106D224808A}"/>
                  </a:ext>
                </a:extLst>
              </p:cNvPr>
              <p:cNvSpPr/>
              <p:nvPr/>
            </p:nvSpPr>
            <p:spPr>
              <a:xfrm>
                <a:off x="1230845" y="4047142"/>
                <a:ext cx="6855081" cy="830997"/>
              </a:xfrm>
              <a:prstGeom prst="rect">
                <a:avLst/>
              </a:prstGeom>
            </p:spPr>
            <p:txBody>
              <a:bodyPr wrap="square" lIns="0" tIns="0" rIns="0" bIns="0" rtlCol="0">
                <a:spAutoFit/>
              </a:bodyPr>
              <a:lstStyle/>
              <a:p>
                <a:pPr rtl="0"/>
                <a:r>
                  <a:rPr lang="it-IT" dirty="0">
                    <a:latin typeface="Abadi" panose="020B0604020104020204" pitchFamily="34" charset="0"/>
                    <a:ea typeface="Calibri" panose="020F0502020204030204" pitchFamily="34" charset="0"/>
                  </a:rPr>
                  <a:t>Creare nuovo dataset col nostro tool:</a:t>
                </a:r>
              </a:p>
              <a:p>
                <a:pPr rtl="0"/>
                <a:r>
                  <a:rPr lang="it-IT" dirty="0">
                    <a:solidFill>
                      <a:srgbClr val="002060"/>
                    </a:solidFill>
                    <a:latin typeface="Abadi" panose="020B0604020104020204" pitchFamily="34" charset="0"/>
                    <a:ea typeface="Calibri" panose="020F0502020204030204" pitchFamily="34" charset="0"/>
                    <a:cs typeface="Segoe UI" panose="020B0502040204020203" pitchFamily="34" charset="0"/>
                  </a:rPr>
                  <a:t>Differenza del formato audio di addestramento e registrazione è cruciale!</a:t>
                </a:r>
              </a:p>
            </p:txBody>
          </p:sp>
        </p:grpSp>
        <p:sp>
          <p:nvSpPr>
            <p:cNvPr id="26" name="Rettangolo 25">
              <a:extLst>
                <a:ext uri="{FF2B5EF4-FFF2-40B4-BE49-F238E27FC236}">
                  <a16:creationId xmlns:a16="http://schemas.microsoft.com/office/drawing/2014/main" id="{D463A773-8224-4FD0-BB36-CD5E2159F4F8}"/>
                </a:ext>
              </a:extLst>
            </p:cNvPr>
            <p:cNvSpPr/>
            <p:nvPr/>
          </p:nvSpPr>
          <p:spPr>
            <a:xfrm>
              <a:off x="1183821" y="3858783"/>
              <a:ext cx="3536195" cy="246221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/>
            <a:p>
              <a:pPr rtl="0"/>
              <a:endParaRPr lang="it-IT" sz="1600" i="1" dirty="0">
                <a:solidFill>
                  <a:srgbClr val="002060"/>
                </a:solidFill>
                <a:latin typeface="+mj-lt"/>
                <a:cs typeface="Segoe UI" panose="020B0502040204020203" pitchFamily="34" charset="0"/>
              </a:endParaRPr>
            </a:p>
          </p:txBody>
        </p:sp>
      </p:grpSp>
      <p:cxnSp>
        <p:nvCxnSpPr>
          <p:cNvPr id="31" name="Connettore diritto 30">
            <a:extLst>
              <a:ext uri="{FF2B5EF4-FFF2-40B4-BE49-F238E27FC236}">
                <a16:creationId xmlns:a16="http://schemas.microsoft.com/office/drawing/2014/main" id="{F3663E38-0C68-47BE-8C4D-4C647BB5EE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733192" y="140656"/>
            <a:ext cx="0" cy="635725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e 31">
            <a:extLst>
              <a:ext uri="{FF2B5EF4-FFF2-40B4-BE49-F238E27FC236}">
                <a16:creationId xmlns:a16="http://schemas.microsoft.com/office/drawing/2014/main" id="{2D8A34C9-608F-4D48-8BF9-B3F22CBB65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13852" y="569695"/>
            <a:ext cx="52754" cy="52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/>
          </a:p>
        </p:txBody>
      </p:sp>
      <p:sp>
        <p:nvSpPr>
          <p:cNvPr id="33" name="Ovale 32">
            <a:extLst>
              <a:ext uri="{FF2B5EF4-FFF2-40B4-BE49-F238E27FC236}">
                <a16:creationId xmlns:a16="http://schemas.microsoft.com/office/drawing/2014/main" id="{39F60F52-216A-4955-A091-EADCD61196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06815" y="5580422"/>
            <a:ext cx="52754" cy="52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/>
          </a:p>
        </p:txBody>
      </p:sp>
      <p:sp>
        <p:nvSpPr>
          <p:cNvPr id="35" name="Rettangolo: Angoli arrotondati 8">
            <a:extLst>
              <a:ext uri="{FF2B5EF4-FFF2-40B4-BE49-F238E27FC236}">
                <a16:creationId xmlns:a16="http://schemas.microsoft.com/office/drawing/2014/main" id="{E51A006E-0A41-4AC2-BFA6-3B41F8DFF72E}"/>
              </a:ext>
            </a:extLst>
          </p:cNvPr>
          <p:cNvSpPr/>
          <p:nvPr/>
        </p:nvSpPr>
        <p:spPr>
          <a:xfrm>
            <a:off x="511396" y="4344178"/>
            <a:ext cx="443592" cy="232296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/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961EB42C-9BD5-404F-8D50-C6184A7862E5}"/>
              </a:ext>
            </a:extLst>
          </p:cNvPr>
          <p:cNvSpPr txBox="1"/>
          <p:nvPr/>
        </p:nvSpPr>
        <p:spPr>
          <a:xfrm>
            <a:off x="1077529" y="3059668"/>
            <a:ext cx="91717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effectLst/>
                <a:latin typeface="Abadi" panose="020B0604020104020204" pitchFamily="34" charset="0"/>
                <a:ea typeface="Calibri" panose="020F0502020204030204" pitchFamily="34" charset="0"/>
                <a:cs typeface="Biome" panose="020B0502040204020203" pitchFamily="34" charset="0"/>
              </a:rPr>
              <a:t>Validare altre librerie </a:t>
            </a:r>
            <a:r>
              <a:rPr lang="it-IT" dirty="0" err="1">
                <a:effectLst/>
                <a:latin typeface="Abadi" panose="020B0604020104020204" pitchFamily="34" charset="0"/>
                <a:ea typeface="Calibri" panose="020F0502020204030204" pitchFamily="34" charset="0"/>
                <a:cs typeface="Biome" panose="020B0502040204020203" pitchFamily="34" charset="0"/>
              </a:rPr>
              <a:t>js</a:t>
            </a:r>
            <a:r>
              <a:rPr lang="it-IT" dirty="0">
                <a:effectLst/>
                <a:latin typeface="Abadi" panose="020B0604020104020204" pitchFamily="34" charset="0"/>
                <a:ea typeface="Calibri" panose="020F0502020204030204" pitchFamily="34" charset="0"/>
                <a:cs typeface="Biome" panose="020B0502040204020203" pitchFamily="34" charset="0"/>
              </a:rPr>
              <a:t> per la registrazione</a:t>
            </a:r>
            <a:endParaRPr lang="it-IT" dirty="0">
              <a:latin typeface="Abadi" panose="020B0604020104020204" pitchFamily="34" charset="0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95841655-48F3-4B96-8A7B-71263E96C8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9528" y="3163219"/>
            <a:ext cx="3694781" cy="3694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3724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uppo 22" descr="Questa immagine è una forma astratta. ">
            <a:extLst>
              <a:ext uri="{FF2B5EF4-FFF2-40B4-BE49-F238E27FC236}">
                <a16:creationId xmlns:a16="http://schemas.microsoft.com/office/drawing/2014/main" id="{C5C1EC81-7459-4B76-B0C8-CF221BB21A2F}"/>
              </a:ext>
            </a:extLst>
          </p:cNvPr>
          <p:cNvGrpSpPr/>
          <p:nvPr/>
        </p:nvGrpSpPr>
        <p:grpSpPr>
          <a:xfrm>
            <a:off x="4855953" y="-2833465"/>
            <a:ext cx="8948964" cy="12105059"/>
            <a:chOff x="4855953" y="-2833465"/>
            <a:chExt cx="8948964" cy="12105059"/>
          </a:xfrm>
        </p:grpSpPr>
        <p:sp>
          <p:nvSpPr>
            <p:cNvPr id="20" name="Figura a mano libera 10">
              <a:extLst>
                <a:ext uri="{FF2B5EF4-FFF2-40B4-BE49-F238E27FC236}">
                  <a16:creationId xmlns:a16="http://schemas.microsoft.com/office/drawing/2014/main" id="{6067105C-8C4E-4F4D-AF25-4E9E7FEE0199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4855953" y="-2246936"/>
              <a:ext cx="8673602" cy="11518530"/>
            </a:xfrm>
            <a:custGeom>
              <a:avLst/>
              <a:gdLst>
                <a:gd name="T0" fmla="*/ 1166 w 2492"/>
                <a:gd name="T1" fmla="*/ 2419 h 3315"/>
                <a:gd name="T2" fmla="*/ 243 w 2492"/>
                <a:gd name="T3" fmla="*/ 912 h 3315"/>
                <a:gd name="T4" fmla="*/ 449 w 2492"/>
                <a:gd name="T5" fmla="*/ 15 h 3315"/>
                <a:gd name="T6" fmla="*/ 766 w 2492"/>
                <a:gd name="T7" fmla="*/ 302 h 3315"/>
                <a:gd name="T8" fmla="*/ 1651 w 2492"/>
                <a:gd name="T9" fmla="*/ 481 h 3315"/>
                <a:gd name="T10" fmla="*/ 2239 w 2492"/>
                <a:gd name="T11" fmla="*/ 1238 h 3315"/>
                <a:gd name="T12" fmla="*/ 2186 w 2492"/>
                <a:gd name="T13" fmla="*/ 2201 h 3315"/>
                <a:gd name="T14" fmla="*/ 2165 w 2492"/>
                <a:gd name="T15" fmla="*/ 2928 h 3315"/>
                <a:gd name="T16" fmla="*/ 1400 w 2492"/>
                <a:gd name="T17" fmla="*/ 3100 h 3315"/>
                <a:gd name="T18" fmla="*/ 1166 w 2492"/>
                <a:gd name="T19" fmla="*/ 2419 h 3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2" h="3315">
                  <a:moveTo>
                    <a:pt x="1166" y="2419"/>
                  </a:moveTo>
                  <a:cubicBezTo>
                    <a:pt x="1505" y="1277"/>
                    <a:pt x="486" y="1533"/>
                    <a:pt x="243" y="912"/>
                  </a:cubicBezTo>
                  <a:cubicBezTo>
                    <a:pt x="0" y="292"/>
                    <a:pt x="291" y="31"/>
                    <a:pt x="449" y="15"/>
                  </a:cubicBezTo>
                  <a:cubicBezTo>
                    <a:pt x="607" y="0"/>
                    <a:pt x="716" y="54"/>
                    <a:pt x="766" y="302"/>
                  </a:cubicBezTo>
                  <a:cubicBezTo>
                    <a:pt x="817" y="551"/>
                    <a:pt x="1312" y="508"/>
                    <a:pt x="1651" y="481"/>
                  </a:cubicBezTo>
                  <a:cubicBezTo>
                    <a:pt x="1989" y="454"/>
                    <a:pt x="2492" y="733"/>
                    <a:pt x="2239" y="1238"/>
                  </a:cubicBezTo>
                  <a:cubicBezTo>
                    <a:pt x="1986" y="1743"/>
                    <a:pt x="2000" y="1716"/>
                    <a:pt x="2186" y="2201"/>
                  </a:cubicBezTo>
                  <a:cubicBezTo>
                    <a:pt x="2372" y="2685"/>
                    <a:pt x="2165" y="2928"/>
                    <a:pt x="2165" y="2928"/>
                  </a:cubicBezTo>
                  <a:cubicBezTo>
                    <a:pt x="2165" y="2928"/>
                    <a:pt x="1791" y="3315"/>
                    <a:pt x="1400" y="3100"/>
                  </a:cubicBezTo>
                  <a:cubicBezTo>
                    <a:pt x="1008" y="2885"/>
                    <a:pt x="1166" y="2419"/>
                    <a:pt x="1166" y="2419"/>
                  </a:cubicBezTo>
                  <a:close/>
                </a:path>
              </a:pathLst>
            </a:custGeom>
            <a:gradFill>
              <a:gsLst>
                <a:gs pos="0">
                  <a:srgbClr val="80DEDE"/>
                </a:gs>
                <a:gs pos="53500">
                  <a:srgbClr val="85C1E7"/>
                </a:gs>
                <a:gs pos="100000">
                  <a:srgbClr val="878CFF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it-IT" dirty="0"/>
            </a:p>
          </p:txBody>
        </p:sp>
        <p:sp>
          <p:nvSpPr>
            <p:cNvPr id="21" name="Figura a mano libera 11">
              <a:extLst>
                <a:ext uri="{FF2B5EF4-FFF2-40B4-BE49-F238E27FC236}">
                  <a16:creationId xmlns:a16="http://schemas.microsoft.com/office/drawing/2014/main" id="{70B75532-3E3F-4E79-89ED-8E7671BB9C68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048022" y="-2833465"/>
              <a:ext cx="8756895" cy="10755934"/>
            </a:xfrm>
            <a:custGeom>
              <a:avLst/>
              <a:gdLst>
                <a:gd name="T0" fmla="*/ 1504 w 2516"/>
                <a:gd name="T1" fmla="*/ 2980 h 3095"/>
                <a:gd name="T2" fmla="*/ 2237 w 2516"/>
                <a:gd name="T3" fmla="*/ 2283 h 3095"/>
                <a:gd name="T4" fmla="*/ 1468 w 2516"/>
                <a:gd name="T5" fmla="*/ 1052 h 3095"/>
                <a:gd name="T6" fmla="*/ 979 w 2516"/>
                <a:gd name="T7" fmla="*/ 648 h 3095"/>
                <a:gd name="T8" fmla="*/ 411 w 2516"/>
                <a:gd name="T9" fmla="*/ 195 h 3095"/>
                <a:gd name="T10" fmla="*/ 397 w 2516"/>
                <a:gd name="T11" fmla="*/ 1117 h 3095"/>
                <a:gd name="T12" fmla="*/ 194 w 2516"/>
                <a:gd name="T13" fmla="*/ 1767 h 3095"/>
                <a:gd name="T14" fmla="*/ 866 w 2516"/>
                <a:gd name="T15" fmla="*/ 2349 h 3095"/>
                <a:gd name="T16" fmla="*/ 1275 w 2516"/>
                <a:gd name="T17" fmla="*/ 2766 h 3095"/>
                <a:gd name="T18" fmla="*/ 1504 w 2516"/>
                <a:gd name="T19" fmla="*/ 2980 h 3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16" h="3095">
                  <a:moveTo>
                    <a:pt x="1504" y="2980"/>
                  </a:moveTo>
                  <a:cubicBezTo>
                    <a:pt x="1504" y="2980"/>
                    <a:pt x="1958" y="3095"/>
                    <a:pt x="2237" y="2283"/>
                  </a:cubicBezTo>
                  <a:cubicBezTo>
                    <a:pt x="2516" y="1472"/>
                    <a:pt x="1745" y="1159"/>
                    <a:pt x="1468" y="1052"/>
                  </a:cubicBezTo>
                  <a:cubicBezTo>
                    <a:pt x="1191" y="945"/>
                    <a:pt x="1126" y="907"/>
                    <a:pt x="979" y="648"/>
                  </a:cubicBezTo>
                  <a:cubicBezTo>
                    <a:pt x="832" y="389"/>
                    <a:pt x="822" y="0"/>
                    <a:pt x="411" y="195"/>
                  </a:cubicBezTo>
                  <a:cubicBezTo>
                    <a:pt x="0" y="391"/>
                    <a:pt x="384" y="948"/>
                    <a:pt x="397" y="1117"/>
                  </a:cubicBezTo>
                  <a:cubicBezTo>
                    <a:pt x="411" y="1286"/>
                    <a:pt x="128" y="1580"/>
                    <a:pt x="194" y="1767"/>
                  </a:cubicBezTo>
                  <a:cubicBezTo>
                    <a:pt x="259" y="1954"/>
                    <a:pt x="273" y="2154"/>
                    <a:pt x="866" y="2349"/>
                  </a:cubicBezTo>
                  <a:cubicBezTo>
                    <a:pt x="866" y="2349"/>
                    <a:pt x="1186" y="2374"/>
                    <a:pt x="1275" y="2766"/>
                  </a:cubicBezTo>
                  <a:cubicBezTo>
                    <a:pt x="1275" y="2766"/>
                    <a:pt x="1340" y="2988"/>
                    <a:pt x="1504" y="2980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1000">
                  <a:srgbClr val="6672E4"/>
                </a:gs>
                <a:gs pos="100000">
                  <a:srgbClr val="882BE5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it-IT" dirty="0"/>
            </a:p>
          </p:txBody>
        </p:sp>
        <p:sp>
          <p:nvSpPr>
            <p:cNvPr id="22" name="Figura a mano libera 12">
              <a:extLst>
                <a:ext uri="{FF2B5EF4-FFF2-40B4-BE49-F238E27FC236}">
                  <a16:creationId xmlns:a16="http://schemas.microsoft.com/office/drawing/2014/main" id="{517F7404-4FD2-4A56-9BC1-55945A2E0042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218811" y="-1993836"/>
              <a:ext cx="7570428" cy="10122905"/>
            </a:xfrm>
            <a:custGeom>
              <a:avLst/>
              <a:gdLst>
                <a:gd name="T0" fmla="*/ 1896 w 2175"/>
                <a:gd name="T1" fmla="*/ 2283 h 2913"/>
                <a:gd name="T2" fmla="*/ 1467 w 2175"/>
                <a:gd name="T3" fmla="*/ 2913 h 2913"/>
                <a:gd name="T4" fmla="*/ 1250 w 2175"/>
                <a:gd name="T5" fmla="*/ 2849 h 2913"/>
                <a:gd name="T6" fmla="*/ 1016 w 2175"/>
                <a:gd name="T7" fmla="*/ 2168 h 2913"/>
                <a:gd name="T8" fmla="*/ 93 w 2175"/>
                <a:gd name="T9" fmla="*/ 661 h 2913"/>
                <a:gd name="T10" fmla="*/ 0 w 2175"/>
                <a:gd name="T11" fmla="*/ 238 h 2913"/>
                <a:gd name="T12" fmla="*/ 70 w 2175"/>
                <a:gd name="T13" fmla="*/ 195 h 2913"/>
                <a:gd name="T14" fmla="*/ 638 w 2175"/>
                <a:gd name="T15" fmla="*/ 648 h 2913"/>
                <a:gd name="T16" fmla="*/ 1127 w 2175"/>
                <a:gd name="T17" fmla="*/ 1052 h 2913"/>
                <a:gd name="T18" fmla="*/ 1896 w 2175"/>
                <a:gd name="T19" fmla="*/ 2283 h 2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75" h="2913">
                  <a:moveTo>
                    <a:pt x="1896" y="2283"/>
                  </a:moveTo>
                  <a:cubicBezTo>
                    <a:pt x="1770" y="2651"/>
                    <a:pt x="1607" y="2829"/>
                    <a:pt x="1467" y="2913"/>
                  </a:cubicBezTo>
                  <a:cubicBezTo>
                    <a:pt x="1397" y="2909"/>
                    <a:pt x="1324" y="2889"/>
                    <a:pt x="1250" y="2849"/>
                  </a:cubicBezTo>
                  <a:cubicBezTo>
                    <a:pt x="858" y="2634"/>
                    <a:pt x="1016" y="2168"/>
                    <a:pt x="1016" y="2168"/>
                  </a:cubicBezTo>
                  <a:cubicBezTo>
                    <a:pt x="1354" y="1026"/>
                    <a:pt x="336" y="1282"/>
                    <a:pt x="93" y="661"/>
                  </a:cubicBezTo>
                  <a:cubicBezTo>
                    <a:pt x="28" y="495"/>
                    <a:pt x="1" y="354"/>
                    <a:pt x="0" y="238"/>
                  </a:cubicBezTo>
                  <a:cubicBezTo>
                    <a:pt x="20" y="222"/>
                    <a:pt x="44" y="208"/>
                    <a:pt x="70" y="195"/>
                  </a:cubicBezTo>
                  <a:cubicBezTo>
                    <a:pt x="481" y="0"/>
                    <a:pt x="491" y="389"/>
                    <a:pt x="638" y="648"/>
                  </a:cubicBezTo>
                  <a:cubicBezTo>
                    <a:pt x="785" y="907"/>
                    <a:pt x="850" y="945"/>
                    <a:pt x="1127" y="1052"/>
                  </a:cubicBezTo>
                  <a:cubicBezTo>
                    <a:pt x="1404" y="1159"/>
                    <a:pt x="2175" y="1472"/>
                    <a:pt x="1896" y="2283"/>
                  </a:cubicBezTo>
                  <a:close/>
                </a:path>
              </a:pathLst>
            </a:custGeom>
            <a:gradFill>
              <a:gsLst>
                <a:gs pos="100000">
                  <a:srgbClr val="7CEFD8"/>
                </a:gs>
                <a:gs pos="19000">
                  <a:srgbClr val="6672E4"/>
                </a:gs>
                <a:gs pos="0">
                  <a:srgbClr val="882BE5"/>
                </a:gs>
              </a:gsLst>
              <a:lin ang="102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it-IT" dirty="0"/>
            </a:p>
          </p:txBody>
        </p:sp>
      </p:grpSp>
      <p:sp>
        <p:nvSpPr>
          <p:cNvPr id="25" name="Titolo 24" hidden="1">
            <a:extLst>
              <a:ext uri="{FF2B5EF4-FFF2-40B4-BE49-F238E27FC236}">
                <a16:creationId xmlns:a16="http://schemas.microsoft.com/office/drawing/2014/main" id="{24922840-A8AD-427F-889C-2B79CACC87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rtlCol="0"/>
          <a:lstStyle/>
          <a:p>
            <a:r>
              <a:rPr lang="it-IT" dirty="0"/>
              <a:t>Risorse umane diapositiva 10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439726A4-D858-4F72-8D83-EAD8551D3C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200" y="440186"/>
            <a:ext cx="2811101" cy="1581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sella di testo 2">
            <a:extLst>
              <a:ext uri="{FF2B5EF4-FFF2-40B4-BE49-F238E27FC236}">
                <a16:creationId xmlns:a16="http://schemas.microsoft.com/office/drawing/2014/main" id="{9436B850-15F2-41BC-A54E-6E0F332F011D}"/>
              </a:ext>
            </a:extLst>
          </p:cNvPr>
          <p:cNvSpPr txBox="1"/>
          <p:nvPr/>
        </p:nvSpPr>
        <p:spPr>
          <a:xfrm>
            <a:off x="731199" y="4367014"/>
            <a:ext cx="7664655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rtl="0"/>
            <a:r>
              <a:rPr lang="it-IT" sz="54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Grazie per l’attenzione!</a:t>
            </a:r>
          </a:p>
        </p:txBody>
      </p:sp>
    </p:spTree>
    <p:extLst>
      <p:ext uri="{BB962C8B-B14F-4D97-AF65-F5344CB8AC3E}">
        <p14:creationId xmlns:p14="http://schemas.microsoft.com/office/powerpoint/2010/main" val="23525685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 di testo 2">
            <a:extLst>
              <a:ext uri="{FF2B5EF4-FFF2-40B4-BE49-F238E27FC236}">
                <a16:creationId xmlns:a16="http://schemas.microsoft.com/office/drawing/2014/main" id="{9436B850-15F2-41BC-A54E-6E0F332F011D}"/>
              </a:ext>
            </a:extLst>
          </p:cNvPr>
          <p:cNvSpPr txBox="1"/>
          <p:nvPr/>
        </p:nvSpPr>
        <p:spPr>
          <a:xfrm>
            <a:off x="2211204" y="411371"/>
            <a:ext cx="5168844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rtl="0"/>
            <a:r>
              <a:rPr lang="it-IT" sz="40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Speaker Recognition</a:t>
            </a:r>
          </a:p>
        </p:txBody>
      </p:sp>
      <p:grpSp>
        <p:nvGrpSpPr>
          <p:cNvPr id="23" name="Gruppo 22" descr="Questa immagine è una forma astratta. ">
            <a:extLst>
              <a:ext uri="{FF2B5EF4-FFF2-40B4-BE49-F238E27FC236}">
                <a16:creationId xmlns:a16="http://schemas.microsoft.com/office/drawing/2014/main" id="{C5C1EC81-7459-4B76-B0C8-CF221BB21A2F}"/>
              </a:ext>
            </a:extLst>
          </p:cNvPr>
          <p:cNvGrpSpPr/>
          <p:nvPr/>
        </p:nvGrpSpPr>
        <p:grpSpPr>
          <a:xfrm>
            <a:off x="8710027" y="-2558875"/>
            <a:ext cx="8948964" cy="12105059"/>
            <a:chOff x="4855953" y="-2833465"/>
            <a:chExt cx="8948964" cy="12105059"/>
          </a:xfrm>
        </p:grpSpPr>
        <p:sp>
          <p:nvSpPr>
            <p:cNvPr id="20" name="Figura a mano libera 10">
              <a:extLst>
                <a:ext uri="{FF2B5EF4-FFF2-40B4-BE49-F238E27FC236}">
                  <a16:creationId xmlns:a16="http://schemas.microsoft.com/office/drawing/2014/main" id="{6067105C-8C4E-4F4D-AF25-4E9E7FEE0199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4855953" y="-2246936"/>
              <a:ext cx="8673602" cy="11518530"/>
            </a:xfrm>
            <a:custGeom>
              <a:avLst/>
              <a:gdLst>
                <a:gd name="T0" fmla="*/ 1166 w 2492"/>
                <a:gd name="T1" fmla="*/ 2419 h 3315"/>
                <a:gd name="T2" fmla="*/ 243 w 2492"/>
                <a:gd name="T3" fmla="*/ 912 h 3315"/>
                <a:gd name="T4" fmla="*/ 449 w 2492"/>
                <a:gd name="T5" fmla="*/ 15 h 3315"/>
                <a:gd name="T6" fmla="*/ 766 w 2492"/>
                <a:gd name="T7" fmla="*/ 302 h 3315"/>
                <a:gd name="T8" fmla="*/ 1651 w 2492"/>
                <a:gd name="T9" fmla="*/ 481 h 3315"/>
                <a:gd name="T10" fmla="*/ 2239 w 2492"/>
                <a:gd name="T11" fmla="*/ 1238 h 3315"/>
                <a:gd name="T12" fmla="*/ 2186 w 2492"/>
                <a:gd name="T13" fmla="*/ 2201 h 3315"/>
                <a:gd name="T14" fmla="*/ 2165 w 2492"/>
                <a:gd name="T15" fmla="*/ 2928 h 3315"/>
                <a:gd name="T16" fmla="*/ 1400 w 2492"/>
                <a:gd name="T17" fmla="*/ 3100 h 3315"/>
                <a:gd name="T18" fmla="*/ 1166 w 2492"/>
                <a:gd name="T19" fmla="*/ 2419 h 3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2" h="3315">
                  <a:moveTo>
                    <a:pt x="1166" y="2419"/>
                  </a:moveTo>
                  <a:cubicBezTo>
                    <a:pt x="1505" y="1277"/>
                    <a:pt x="486" y="1533"/>
                    <a:pt x="243" y="912"/>
                  </a:cubicBezTo>
                  <a:cubicBezTo>
                    <a:pt x="0" y="292"/>
                    <a:pt x="291" y="31"/>
                    <a:pt x="449" y="15"/>
                  </a:cubicBezTo>
                  <a:cubicBezTo>
                    <a:pt x="607" y="0"/>
                    <a:pt x="716" y="54"/>
                    <a:pt x="766" y="302"/>
                  </a:cubicBezTo>
                  <a:cubicBezTo>
                    <a:pt x="817" y="551"/>
                    <a:pt x="1312" y="508"/>
                    <a:pt x="1651" y="481"/>
                  </a:cubicBezTo>
                  <a:cubicBezTo>
                    <a:pt x="1989" y="454"/>
                    <a:pt x="2492" y="733"/>
                    <a:pt x="2239" y="1238"/>
                  </a:cubicBezTo>
                  <a:cubicBezTo>
                    <a:pt x="1986" y="1743"/>
                    <a:pt x="2000" y="1716"/>
                    <a:pt x="2186" y="2201"/>
                  </a:cubicBezTo>
                  <a:cubicBezTo>
                    <a:pt x="2372" y="2685"/>
                    <a:pt x="2165" y="2928"/>
                    <a:pt x="2165" y="2928"/>
                  </a:cubicBezTo>
                  <a:cubicBezTo>
                    <a:pt x="2165" y="2928"/>
                    <a:pt x="1791" y="3315"/>
                    <a:pt x="1400" y="3100"/>
                  </a:cubicBezTo>
                  <a:cubicBezTo>
                    <a:pt x="1008" y="2885"/>
                    <a:pt x="1166" y="2419"/>
                    <a:pt x="1166" y="2419"/>
                  </a:cubicBezTo>
                  <a:close/>
                </a:path>
              </a:pathLst>
            </a:custGeom>
            <a:gradFill>
              <a:gsLst>
                <a:gs pos="0">
                  <a:srgbClr val="80DEDE"/>
                </a:gs>
                <a:gs pos="53500">
                  <a:srgbClr val="85C1E7"/>
                </a:gs>
                <a:gs pos="100000">
                  <a:srgbClr val="878CFF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it-IT" dirty="0"/>
            </a:p>
          </p:txBody>
        </p:sp>
        <p:sp>
          <p:nvSpPr>
            <p:cNvPr id="21" name="Figura a mano libera 11">
              <a:extLst>
                <a:ext uri="{FF2B5EF4-FFF2-40B4-BE49-F238E27FC236}">
                  <a16:creationId xmlns:a16="http://schemas.microsoft.com/office/drawing/2014/main" id="{70B75532-3E3F-4E79-89ED-8E7671BB9C68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048022" y="-2833465"/>
              <a:ext cx="8756895" cy="10755934"/>
            </a:xfrm>
            <a:custGeom>
              <a:avLst/>
              <a:gdLst>
                <a:gd name="T0" fmla="*/ 1504 w 2516"/>
                <a:gd name="T1" fmla="*/ 2980 h 3095"/>
                <a:gd name="T2" fmla="*/ 2237 w 2516"/>
                <a:gd name="T3" fmla="*/ 2283 h 3095"/>
                <a:gd name="T4" fmla="*/ 1468 w 2516"/>
                <a:gd name="T5" fmla="*/ 1052 h 3095"/>
                <a:gd name="T6" fmla="*/ 979 w 2516"/>
                <a:gd name="T7" fmla="*/ 648 h 3095"/>
                <a:gd name="T8" fmla="*/ 411 w 2516"/>
                <a:gd name="T9" fmla="*/ 195 h 3095"/>
                <a:gd name="T10" fmla="*/ 397 w 2516"/>
                <a:gd name="T11" fmla="*/ 1117 h 3095"/>
                <a:gd name="T12" fmla="*/ 194 w 2516"/>
                <a:gd name="T13" fmla="*/ 1767 h 3095"/>
                <a:gd name="T14" fmla="*/ 866 w 2516"/>
                <a:gd name="T15" fmla="*/ 2349 h 3095"/>
                <a:gd name="T16" fmla="*/ 1275 w 2516"/>
                <a:gd name="T17" fmla="*/ 2766 h 3095"/>
                <a:gd name="T18" fmla="*/ 1504 w 2516"/>
                <a:gd name="T19" fmla="*/ 2980 h 3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16" h="3095">
                  <a:moveTo>
                    <a:pt x="1504" y="2980"/>
                  </a:moveTo>
                  <a:cubicBezTo>
                    <a:pt x="1504" y="2980"/>
                    <a:pt x="1958" y="3095"/>
                    <a:pt x="2237" y="2283"/>
                  </a:cubicBezTo>
                  <a:cubicBezTo>
                    <a:pt x="2516" y="1472"/>
                    <a:pt x="1745" y="1159"/>
                    <a:pt x="1468" y="1052"/>
                  </a:cubicBezTo>
                  <a:cubicBezTo>
                    <a:pt x="1191" y="945"/>
                    <a:pt x="1126" y="907"/>
                    <a:pt x="979" y="648"/>
                  </a:cubicBezTo>
                  <a:cubicBezTo>
                    <a:pt x="832" y="389"/>
                    <a:pt x="822" y="0"/>
                    <a:pt x="411" y="195"/>
                  </a:cubicBezTo>
                  <a:cubicBezTo>
                    <a:pt x="0" y="391"/>
                    <a:pt x="384" y="948"/>
                    <a:pt x="397" y="1117"/>
                  </a:cubicBezTo>
                  <a:cubicBezTo>
                    <a:pt x="411" y="1286"/>
                    <a:pt x="128" y="1580"/>
                    <a:pt x="194" y="1767"/>
                  </a:cubicBezTo>
                  <a:cubicBezTo>
                    <a:pt x="259" y="1954"/>
                    <a:pt x="273" y="2154"/>
                    <a:pt x="866" y="2349"/>
                  </a:cubicBezTo>
                  <a:cubicBezTo>
                    <a:pt x="866" y="2349"/>
                    <a:pt x="1186" y="2374"/>
                    <a:pt x="1275" y="2766"/>
                  </a:cubicBezTo>
                  <a:cubicBezTo>
                    <a:pt x="1275" y="2766"/>
                    <a:pt x="1340" y="2988"/>
                    <a:pt x="1504" y="2980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1000">
                  <a:srgbClr val="6672E4"/>
                </a:gs>
                <a:gs pos="100000">
                  <a:srgbClr val="882BE5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it-IT" dirty="0"/>
            </a:p>
          </p:txBody>
        </p:sp>
        <p:sp>
          <p:nvSpPr>
            <p:cNvPr id="22" name="Figura a mano libera 12">
              <a:extLst>
                <a:ext uri="{FF2B5EF4-FFF2-40B4-BE49-F238E27FC236}">
                  <a16:creationId xmlns:a16="http://schemas.microsoft.com/office/drawing/2014/main" id="{517F7404-4FD2-4A56-9BC1-55945A2E0042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218811" y="-1993836"/>
              <a:ext cx="7570428" cy="10122905"/>
            </a:xfrm>
            <a:custGeom>
              <a:avLst/>
              <a:gdLst>
                <a:gd name="T0" fmla="*/ 1896 w 2175"/>
                <a:gd name="T1" fmla="*/ 2283 h 2913"/>
                <a:gd name="T2" fmla="*/ 1467 w 2175"/>
                <a:gd name="T3" fmla="*/ 2913 h 2913"/>
                <a:gd name="T4" fmla="*/ 1250 w 2175"/>
                <a:gd name="T5" fmla="*/ 2849 h 2913"/>
                <a:gd name="T6" fmla="*/ 1016 w 2175"/>
                <a:gd name="T7" fmla="*/ 2168 h 2913"/>
                <a:gd name="T8" fmla="*/ 93 w 2175"/>
                <a:gd name="T9" fmla="*/ 661 h 2913"/>
                <a:gd name="T10" fmla="*/ 0 w 2175"/>
                <a:gd name="T11" fmla="*/ 238 h 2913"/>
                <a:gd name="T12" fmla="*/ 70 w 2175"/>
                <a:gd name="T13" fmla="*/ 195 h 2913"/>
                <a:gd name="T14" fmla="*/ 638 w 2175"/>
                <a:gd name="T15" fmla="*/ 648 h 2913"/>
                <a:gd name="T16" fmla="*/ 1127 w 2175"/>
                <a:gd name="T17" fmla="*/ 1052 h 2913"/>
                <a:gd name="T18" fmla="*/ 1896 w 2175"/>
                <a:gd name="T19" fmla="*/ 2283 h 2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75" h="2913">
                  <a:moveTo>
                    <a:pt x="1896" y="2283"/>
                  </a:moveTo>
                  <a:cubicBezTo>
                    <a:pt x="1770" y="2651"/>
                    <a:pt x="1607" y="2829"/>
                    <a:pt x="1467" y="2913"/>
                  </a:cubicBezTo>
                  <a:cubicBezTo>
                    <a:pt x="1397" y="2909"/>
                    <a:pt x="1324" y="2889"/>
                    <a:pt x="1250" y="2849"/>
                  </a:cubicBezTo>
                  <a:cubicBezTo>
                    <a:pt x="858" y="2634"/>
                    <a:pt x="1016" y="2168"/>
                    <a:pt x="1016" y="2168"/>
                  </a:cubicBezTo>
                  <a:cubicBezTo>
                    <a:pt x="1354" y="1026"/>
                    <a:pt x="336" y="1282"/>
                    <a:pt x="93" y="661"/>
                  </a:cubicBezTo>
                  <a:cubicBezTo>
                    <a:pt x="28" y="495"/>
                    <a:pt x="1" y="354"/>
                    <a:pt x="0" y="238"/>
                  </a:cubicBezTo>
                  <a:cubicBezTo>
                    <a:pt x="20" y="222"/>
                    <a:pt x="44" y="208"/>
                    <a:pt x="70" y="195"/>
                  </a:cubicBezTo>
                  <a:cubicBezTo>
                    <a:pt x="481" y="0"/>
                    <a:pt x="491" y="389"/>
                    <a:pt x="638" y="648"/>
                  </a:cubicBezTo>
                  <a:cubicBezTo>
                    <a:pt x="785" y="907"/>
                    <a:pt x="850" y="945"/>
                    <a:pt x="1127" y="1052"/>
                  </a:cubicBezTo>
                  <a:cubicBezTo>
                    <a:pt x="1404" y="1159"/>
                    <a:pt x="2175" y="1472"/>
                    <a:pt x="1896" y="2283"/>
                  </a:cubicBezTo>
                  <a:close/>
                </a:path>
              </a:pathLst>
            </a:custGeom>
            <a:gradFill>
              <a:gsLst>
                <a:gs pos="100000">
                  <a:srgbClr val="7CEFD8"/>
                </a:gs>
                <a:gs pos="19000">
                  <a:srgbClr val="6672E4"/>
                </a:gs>
                <a:gs pos="0">
                  <a:srgbClr val="882BE5"/>
                </a:gs>
              </a:gsLst>
              <a:lin ang="102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it-IT" dirty="0"/>
            </a:p>
          </p:txBody>
        </p:sp>
      </p:grpSp>
      <p:sp>
        <p:nvSpPr>
          <p:cNvPr id="25" name="Titolo 24" hidden="1">
            <a:extLst>
              <a:ext uri="{FF2B5EF4-FFF2-40B4-BE49-F238E27FC236}">
                <a16:creationId xmlns:a16="http://schemas.microsoft.com/office/drawing/2014/main" id="{24922840-A8AD-427F-889C-2B79CACC87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rtlCol="0"/>
          <a:lstStyle/>
          <a:p>
            <a:r>
              <a:rPr lang="it-IT" dirty="0"/>
              <a:t>Risorse umane diapositiva 10</a:t>
            </a:r>
          </a:p>
        </p:txBody>
      </p:sp>
      <p:pic>
        <p:nvPicPr>
          <p:cNvPr id="19" name="Immagine 18">
            <a:extLst>
              <a:ext uri="{FF2B5EF4-FFF2-40B4-BE49-F238E27FC236}">
                <a16:creationId xmlns:a16="http://schemas.microsoft.com/office/drawing/2014/main" id="{C739554A-2114-43C3-85A4-2A14E108FA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4980" y="3332132"/>
            <a:ext cx="3158836" cy="3129722"/>
          </a:xfrm>
          <a:prstGeom prst="rect">
            <a:avLst/>
          </a:prstGeom>
        </p:spPr>
      </p:pic>
      <p:grpSp>
        <p:nvGrpSpPr>
          <p:cNvPr id="12" name="Gruppo 11">
            <a:extLst>
              <a:ext uri="{FF2B5EF4-FFF2-40B4-BE49-F238E27FC236}">
                <a16:creationId xmlns:a16="http://schemas.microsoft.com/office/drawing/2014/main" id="{A337AC8C-D9D3-456A-8A59-D27EBD5444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2796" y="1974308"/>
            <a:ext cx="7797562" cy="2589195"/>
            <a:chOff x="518433" y="1792808"/>
            <a:chExt cx="7797562" cy="2589195"/>
          </a:xfrm>
        </p:grpSpPr>
        <p:grpSp>
          <p:nvGrpSpPr>
            <p:cNvPr id="13" name="Gruppo 12">
              <a:extLst>
                <a:ext uri="{FF2B5EF4-FFF2-40B4-BE49-F238E27FC236}">
                  <a16:creationId xmlns:a16="http://schemas.microsoft.com/office/drawing/2014/main" id="{86B0195D-A490-4F48-94F0-7BFBAE9ADAF9}"/>
                </a:ext>
              </a:extLst>
            </p:cNvPr>
            <p:cNvGrpSpPr/>
            <p:nvPr/>
          </p:nvGrpSpPr>
          <p:grpSpPr>
            <a:xfrm>
              <a:off x="518433" y="1792808"/>
              <a:ext cx="7655609" cy="523220"/>
              <a:chOff x="518433" y="1951885"/>
              <a:chExt cx="7655609" cy="523220"/>
            </a:xfrm>
          </p:grpSpPr>
          <p:sp>
            <p:nvSpPr>
              <p:cNvPr id="29" name="Rettangolo: Angoli arrotondati 5">
                <a:extLst>
                  <a:ext uri="{FF2B5EF4-FFF2-40B4-BE49-F238E27FC236}">
                    <a16:creationId xmlns:a16="http://schemas.microsoft.com/office/drawing/2014/main" id="{D6A46282-0A70-47CE-987E-C866C40A55AB}"/>
                  </a:ext>
                </a:extLst>
              </p:cNvPr>
              <p:cNvSpPr/>
              <p:nvPr/>
            </p:nvSpPr>
            <p:spPr>
              <a:xfrm>
                <a:off x="518433" y="1981199"/>
                <a:ext cx="443592" cy="232296"/>
              </a:xfrm>
              <a:prstGeom prst="roundRect">
                <a:avLst>
                  <a:gd name="adj" fmla="val 50000"/>
                </a:avLst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it-IT" dirty="0"/>
              </a:p>
            </p:txBody>
          </p:sp>
          <p:sp>
            <p:nvSpPr>
              <p:cNvPr id="30" name="Rettangolo 29">
                <a:extLst>
                  <a:ext uri="{FF2B5EF4-FFF2-40B4-BE49-F238E27FC236}">
                    <a16:creationId xmlns:a16="http://schemas.microsoft.com/office/drawing/2014/main" id="{899410EE-C16F-4C65-ACE2-CFB7CA4FC615}"/>
                  </a:ext>
                </a:extLst>
              </p:cNvPr>
              <p:cNvSpPr/>
              <p:nvPr/>
            </p:nvSpPr>
            <p:spPr>
              <a:xfrm>
                <a:off x="1183821" y="1951885"/>
                <a:ext cx="6990221" cy="523220"/>
              </a:xfrm>
              <a:prstGeom prst="rect">
                <a:avLst/>
              </a:prstGeom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it-IT" dirty="0">
                    <a:effectLst/>
                    <a:latin typeface="Abadi" panose="020B0604020104020204" pitchFamily="34" charset="0"/>
                    <a:ea typeface="Calibri" panose="020F0502020204030204" pitchFamily="34" charset="0"/>
                    <a:cs typeface="Biome" panose="020B0502040204020203" pitchFamily="34" charset="0"/>
                  </a:rPr>
                  <a:t>verifica identità dichiarata dalla persona che sta parlando</a:t>
                </a:r>
                <a:endParaRPr lang="it-IT" dirty="0">
                  <a:latin typeface="Abadi" panose="020B0604020104020204" pitchFamily="34" charset="0"/>
                  <a:cs typeface="Biome" panose="020B0502040204020203" pitchFamily="34" charset="0"/>
                </a:endParaRPr>
              </a:p>
              <a:p>
                <a:pPr rtl="0"/>
                <a:r>
                  <a:rPr lang="it-IT" sz="1600" i="1" dirty="0">
                    <a:solidFill>
                      <a:srgbClr val="002060"/>
                    </a:solidFill>
                    <a:latin typeface="+mj-lt"/>
                    <a:cs typeface="Segoe UI" panose="020B0502040204020203" pitchFamily="34" charset="0"/>
                  </a:rPr>
                  <a:t> </a:t>
                </a:r>
              </a:p>
            </p:txBody>
          </p:sp>
        </p:grpSp>
        <p:grpSp>
          <p:nvGrpSpPr>
            <p:cNvPr id="14" name="Gruppo 13">
              <a:extLst>
                <a:ext uri="{FF2B5EF4-FFF2-40B4-BE49-F238E27FC236}">
                  <a16:creationId xmlns:a16="http://schemas.microsoft.com/office/drawing/2014/main" id="{6764EA2F-7DA1-48C8-9724-4664F9B35975}"/>
                </a:ext>
              </a:extLst>
            </p:cNvPr>
            <p:cNvGrpSpPr/>
            <p:nvPr/>
          </p:nvGrpSpPr>
          <p:grpSpPr>
            <a:xfrm>
              <a:off x="518433" y="2905489"/>
              <a:ext cx="7797562" cy="1476514"/>
              <a:chOff x="518433" y="2847627"/>
              <a:chExt cx="7797562" cy="1476514"/>
            </a:xfrm>
          </p:grpSpPr>
          <p:sp>
            <p:nvSpPr>
              <p:cNvPr id="27" name="Rettangolo: Angoli arrotondati 8">
                <a:extLst>
                  <a:ext uri="{FF2B5EF4-FFF2-40B4-BE49-F238E27FC236}">
                    <a16:creationId xmlns:a16="http://schemas.microsoft.com/office/drawing/2014/main" id="{7A05A0B5-4B00-4BAE-BD9E-48E488B44A0F}"/>
                  </a:ext>
                </a:extLst>
              </p:cNvPr>
              <p:cNvSpPr/>
              <p:nvPr/>
            </p:nvSpPr>
            <p:spPr>
              <a:xfrm>
                <a:off x="518433" y="2847627"/>
                <a:ext cx="443592" cy="232296"/>
              </a:xfrm>
              <a:prstGeom prst="roundRect">
                <a:avLst>
                  <a:gd name="adj" fmla="val 50000"/>
                </a:avLst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it-IT" dirty="0"/>
              </a:p>
            </p:txBody>
          </p:sp>
          <p:sp>
            <p:nvSpPr>
              <p:cNvPr id="28" name="Rettangolo 27">
                <a:extLst>
                  <a:ext uri="{FF2B5EF4-FFF2-40B4-BE49-F238E27FC236}">
                    <a16:creationId xmlns:a16="http://schemas.microsoft.com/office/drawing/2014/main" id="{AEC51D2D-130D-448B-8CFD-B106D224808A}"/>
                  </a:ext>
                </a:extLst>
              </p:cNvPr>
              <p:cNvSpPr/>
              <p:nvPr/>
            </p:nvSpPr>
            <p:spPr>
              <a:xfrm>
                <a:off x="1183821" y="4047142"/>
                <a:ext cx="7132174" cy="276999"/>
              </a:xfrm>
              <a:prstGeom prst="rect">
                <a:avLst/>
              </a:prstGeom>
            </p:spPr>
            <p:txBody>
              <a:bodyPr wrap="square" lIns="0" tIns="0" rIns="0" bIns="0" rtlCol="0">
                <a:spAutoFit/>
              </a:bodyPr>
              <a:lstStyle/>
              <a:p>
                <a:pPr rtl="0"/>
                <a:r>
                  <a:rPr lang="it-IT" sz="1800" dirty="0">
                    <a:effectLst/>
                    <a:latin typeface="Abadi" panose="020B0604020104020204" pitchFamily="34" charset="0"/>
                    <a:ea typeface="Calibri" panose="020F0502020204030204" pitchFamily="34" charset="0"/>
                  </a:rPr>
                  <a:t>caratteristica biologicamente univoca di ogni persona</a:t>
                </a:r>
                <a:r>
                  <a:rPr lang="it-IT" sz="1600" i="1" dirty="0">
                    <a:solidFill>
                      <a:srgbClr val="002060"/>
                    </a:solidFill>
                    <a:latin typeface="+mj-lt"/>
                    <a:cs typeface="Segoe UI" panose="020B0502040204020203" pitchFamily="34" charset="0"/>
                  </a:rPr>
                  <a:t> </a:t>
                </a:r>
              </a:p>
            </p:txBody>
          </p:sp>
        </p:grpSp>
        <p:sp>
          <p:nvSpPr>
            <p:cNvPr id="26" name="Rettangolo 25">
              <a:extLst>
                <a:ext uri="{FF2B5EF4-FFF2-40B4-BE49-F238E27FC236}">
                  <a16:creationId xmlns:a16="http://schemas.microsoft.com/office/drawing/2014/main" id="{D463A773-8224-4FD0-BB36-CD5E2159F4F8}"/>
                </a:ext>
              </a:extLst>
            </p:cNvPr>
            <p:cNvSpPr/>
            <p:nvPr/>
          </p:nvSpPr>
          <p:spPr>
            <a:xfrm>
              <a:off x="1183821" y="3858783"/>
              <a:ext cx="3536195" cy="246221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/>
            <a:p>
              <a:pPr rtl="0"/>
              <a:endParaRPr lang="it-IT" sz="1600" i="1" dirty="0">
                <a:solidFill>
                  <a:srgbClr val="002060"/>
                </a:solidFill>
                <a:latin typeface="+mj-lt"/>
                <a:cs typeface="Segoe UI" panose="020B0502040204020203" pitchFamily="34" charset="0"/>
              </a:endParaRPr>
            </a:p>
          </p:txBody>
        </p:sp>
      </p:grpSp>
      <p:cxnSp>
        <p:nvCxnSpPr>
          <p:cNvPr id="31" name="Connettore diritto 30">
            <a:extLst>
              <a:ext uri="{FF2B5EF4-FFF2-40B4-BE49-F238E27FC236}">
                <a16:creationId xmlns:a16="http://schemas.microsoft.com/office/drawing/2014/main" id="{F3663E38-0C68-47BE-8C4D-4C647BB5EE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733192" y="140656"/>
            <a:ext cx="0" cy="635725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e 31">
            <a:extLst>
              <a:ext uri="{FF2B5EF4-FFF2-40B4-BE49-F238E27FC236}">
                <a16:creationId xmlns:a16="http://schemas.microsoft.com/office/drawing/2014/main" id="{2D8A34C9-608F-4D48-8BF9-B3F22CBB65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13852" y="569695"/>
            <a:ext cx="52754" cy="52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/>
          </a:p>
        </p:txBody>
      </p:sp>
      <p:sp>
        <p:nvSpPr>
          <p:cNvPr id="33" name="Ovale 32">
            <a:extLst>
              <a:ext uri="{FF2B5EF4-FFF2-40B4-BE49-F238E27FC236}">
                <a16:creationId xmlns:a16="http://schemas.microsoft.com/office/drawing/2014/main" id="{39F60F52-216A-4955-A091-EADCD61196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06815" y="5580422"/>
            <a:ext cx="52754" cy="52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/>
          </a:p>
        </p:txBody>
      </p:sp>
      <p:sp>
        <p:nvSpPr>
          <p:cNvPr id="35" name="Rettangolo: Angoli arrotondati 8">
            <a:extLst>
              <a:ext uri="{FF2B5EF4-FFF2-40B4-BE49-F238E27FC236}">
                <a16:creationId xmlns:a16="http://schemas.microsoft.com/office/drawing/2014/main" id="{E51A006E-0A41-4AC2-BFA6-3B41F8DFF72E}"/>
              </a:ext>
            </a:extLst>
          </p:cNvPr>
          <p:cNvSpPr/>
          <p:nvPr/>
        </p:nvSpPr>
        <p:spPr>
          <a:xfrm>
            <a:off x="511396" y="4344178"/>
            <a:ext cx="443592" cy="232296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/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961EB42C-9BD5-404F-8D50-C6184A7862E5}"/>
              </a:ext>
            </a:extLst>
          </p:cNvPr>
          <p:cNvSpPr txBox="1"/>
          <p:nvPr/>
        </p:nvSpPr>
        <p:spPr>
          <a:xfrm>
            <a:off x="1077529" y="3018471"/>
            <a:ext cx="91717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effectLst/>
                <a:latin typeface="Abadi" panose="020B0604020104020204" pitchFamily="34" charset="0"/>
                <a:ea typeface="Calibri" panose="020F0502020204030204" pitchFamily="34" charset="0"/>
                <a:cs typeface="Biome" panose="020B0502040204020203" pitchFamily="34" charset="0"/>
              </a:rPr>
              <a:t>analisi delle caratteristiche della sua voce</a:t>
            </a:r>
            <a:endParaRPr lang="it-IT" dirty="0"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80385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ttangolo 51">
            <a:extLst>
              <a:ext uri="{FF2B5EF4-FFF2-40B4-BE49-F238E27FC236}">
                <a16:creationId xmlns:a16="http://schemas.microsoft.com/office/drawing/2014/main" id="{46969EBC-E8D3-4914-9A82-8E88F816E77E}"/>
              </a:ext>
            </a:extLst>
          </p:cNvPr>
          <p:cNvSpPr/>
          <p:nvPr/>
        </p:nvSpPr>
        <p:spPr>
          <a:xfrm>
            <a:off x="3773011" y="431840"/>
            <a:ext cx="4352046" cy="110799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 rtl="0"/>
            <a:r>
              <a:rPr lang="it-IT" sz="36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AUTENTICAZIONE BIOMETRICA</a:t>
            </a:r>
            <a:endParaRPr lang="it-IT" sz="3600" dirty="0">
              <a:solidFill>
                <a:srgbClr val="002060"/>
              </a:solidFill>
            </a:endParaRPr>
          </a:p>
        </p:txBody>
      </p:sp>
      <p:grpSp>
        <p:nvGrpSpPr>
          <p:cNvPr id="27" name="Gruppo 26" descr="Questa immagine rappresenta un uomo visto da dietro. ">
            <a:extLst>
              <a:ext uri="{FF2B5EF4-FFF2-40B4-BE49-F238E27FC236}">
                <a16:creationId xmlns:a16="http://schemas.microsoft.com/office/drawing/2014/main" id="{ABC2A172-1C05-4D6F-B5FB-5CEBE6B7E962}"/>
              </a:ext>
            </a:extLst>
          </p:cNvPr>
          <p:cNvGrpSpPr/>
          <p:nvPr/>
        </p:nvGrpSpPr>
        <p:grpSpPr>
          <a:xfrm>
            <a:off x="4823618" y="3911606"/>
            <a:ext cx="2668588" cy="2679700"/>
            <a:chOff x="4832350" y="3127375"/>
            <a:chExt cx="2668588" cy="2679700"/>
          </a:xfrm>
        </p:grpSpPr>
        <p:sp>
          <p:nvSpPr>
            <p:cNvPr id="5" name="Figura a mano libera 5">
              <a:extLst>
                <a:ext uri="{FF2B5EF4-FFF2-40B4-BE49-F238E27FC236}">
                  <a16:creationId xmlns:a16="http://schemas.microsoft.com/office/drawing/2014/main" id="{A113113D-0844-4CD7-B171-8F00F9D6875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4288" y="3810000"/>
              <a:ext cx="1004888" cy="1736725"/>
            </a:xfrm>
            <a:custGeom>
              <a:avLst/>
              <a:gdLst>
                <a:gd name="T0" fmla="*/ 82 w 175"/>
                <a:gd name="T1" fmla="*/ 75 h 303"/>
                <a:gd name="T2" fmla="*/ 172 w 175"/>
                <a:gd name="T3" fmla="*/ 242 h 303"/>
                <a:gd name="T4" fmla="*/ 103 w 175"/>
                <a:gd name="T5" fmla="*/ 242 h 303"/>
                <a:gd name="T6" fmla="*/ 49 w 175"/>
                <a:gd name="T7" fmla="*/ 89 h 303"/>
                <a:gd name="T8" fmla="*/ 22 w 175"/>
                <a:gd name="T9" fmla="*/ 67 h 303"/>
                <a:gd name="T10" fmla="*/ 7 w 175"/>
                <a:gd name="T11" fmla="*/ 36 h 303"/>
                <a:gd name="T12" fmla="*/ 23 w 175"/>
                <a:gd name="T13" fmla="*/ 36 h 303"/>
                <a:gd name="T14" fmla="*/ 35 w 175"/>
                <a:gd name="T15" fmla="*/ 54 h 303"/>
                <a:gd name="T16" fmla="*/ 8 w 175"/>
                <a:gd name="T17" fmla="*/ 5 h 303"/>
                <a:gd name="T18" fmla="*/ 30 w 175"/>
                <a:gd name="T19" fmla="*/ 21 h 303"/>
                <a:gd name="T20" fmla="*/ 51 w 175"/>
                <a:gd name="T21" fmla="*/ 25 h 303"/>
                <a:gd name="T22" fmla="*/ 70 w 175"/>
                <a:gd name="T23" fmla="*/ 49 h 303"/>
                <a:gd name="T24" fmla="*/ 82 w 175"/>
                <a:gd name="T25" fmla="*/ 75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5" h="303">
                  <a:moveTo>
                    <a:pt x="82" y="75"/>
                  </a:moveTo>
                  <a:cubicBezTo>
                    <a:pt x="82" y="75"/>
                    <a:pt x="175" y="184"/>
                    <a:pt x="172" y="242"/>
                  </a:cubicBezTo>
                  <a:cubicBezTo>
                    <a:pt x="169" y="299"/>
                    <a:pt x="126" y="303"/>
                    <a:pt x="103" y="242"/>
                  </a:cubicBezTo>
                  <a:cubicBezTo>
                    <a:pt x="81" y="180"/>
                    <a:pt x="49" y="89"/>
                    <a:pt x="49" y="89"/>
                  </a:cubicBezTo>
                  <a:cubicBezTo>
                    <a:pt x="49" y="89"/>
                    <a:pt x="27" y="74"/>
                    <a:pt x="22" y="67"/>
                  </a:cubicBezTo>
                  <a:cubicBezTo>
                    <a:pt x="17" y="61"/>
                    <a:pt x="13" y="39"/>
                    <a:pt x="7" y="36"/>
                  </a:cubicBezTo>
                  <a:cubicBezTo>
                    <a:pt x="0" y="33"/>
                    <a:pt x="12" y="26"/>
                    <a:pt x="23" y="36"/>
                  </a:cubicBezTo>
                  <a:cubicBezTo>
                    <a:pt x="33" y="46"/>
                    <a:pt x="30" y="57"/>
                    <a:pt x="35" y="54"/>
                  </a:cubicBezTo>
                  <a:cubicBezTo>
                    <a:pt x="40" y="50"/>
                    <a:pt x="8" y="10"/>
                    <a:pt x="8" y="5"/>
                  </a:cubicBezTo>
                  <a:cubicBezTo>
                    <a:pt x="9" y="0"/>
                    <a:pt x="30" y="21"/>
                    <a:pt x="30" y="21"/>
                  </a:cubicBezTo>
                  <a:cubicBezTo>
                    <a:pt x="30" y="21"/>
                    <a:pt x="44" y="19"/>
                    <a:pt x="51" y="25"/>
                  </a:cubicBezTo>
                  <a:cubicBezTo>
                    <a:pt x="58" y="30"/>
                    <a:pt x="67" y="43"/>
                    <a:pt x="70" y="49"/>
                  </a:cubicBezTo>
                  <a:cubicBezTo>
                    <a:pt x="72" y="55"/>
                    <a:pt x="75" y="66"/>
                    <a:pt x="82" y="75"/>
                  </a:cubicBezTo>
                  <a:close/>
                </a:path>
              </a:pathLst>
            </a:custGeom>
            <a:solidFill>
              <a:srgbClr val="F8F3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it-IT" dirty="0"/>
            </a:p>
          </p:txBody>
        </p:sp>
        <p:sp>
          <p:nvSpPr>
            <p:cNvPr id="4" name="Forma 3">
              <a:extLst>
                <a:ext uri="{FF2B5EF4-FFF2-40B4-BE49-F238E27FC236}">
                  <a16:creationId xmlns:a16="http://schemas.microsoft.com/office/drawing/2014/main" id="{CBAFF68D-D572-4371-A91E-AC6024B691FF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4905375" y="3141662"/>
              <a:ext cx="2479675" cy="26654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it-IT" dirty="0"/>
            </a:p>
          </p:txBody>
        </p:sp>
        <p:sp>
          <p:nvSpPr>
            <p:cNvPr id="6" name="Figura a mano libera 6">
              <a:extLst>
                <a:ext uri="{FF2B5EF4-FFF2-40B4-BE49-F238E27FC236}">
                  <a16:creationId xmlns:a16="http://schemas.microsoft.com/office/drawing/2014/main" id="{48C4C649-8470-4879-B490-47F99A11E63F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0350" y="4210050"/>
              <a:ext cx="752475" cy="1301750"/>
            </a:xfrm>
            <a:custGeom>
              <a:avLst/>
              <a:gdLst>
                <a:gd name="T0" fmla="*/ 36 w 131"/>
                <a:gd name="T1" fmla="*/ 0 h 227"/>
                <a:gd name="T2" fmla="*/ 0 w 131"/>
                <a:gd name="T3" fmla="*/ 22 h 227"/>
                <a:gd name="T4" fmla="*/ 94 w 131"/>
                <a:gd name="T5" fmla="*/ 215 h 227"/>
                <a:gd name="T6" fmla="*/ 130 w 131"/>
                <a:gd name="T7" fmla="*/ 168 h 227"/>
                <a:gd name="T8" fmla="*/ 36 w 131"/>
                <a:gd name="T9" fmla="*/ 0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1" h="227">
                  <a:moveTo>
                    <a:pt x="36" y="0"/>
                  </a:moveTo>
                  <a:cubicBezTo>
                    <a:pt x="36" y="0"/>
                    <a:pt x="5" y="19"/>
                    <a:pt x="0" y="22"/>
                  </a:cubicBezTo>
                  <a:cubicBezTo>
                    <a:pt x="0" y="22"/>
                    <a:pt x="64" y="203"/>
                    <a:pt x="94" y="215"/>
                  </a:cubicBezTo>
                  <a:cubicBezTo>
                    <a:pt x="124" y="227"/>
                    <a:pt x="131" y="194"/>
                    <a:pt x="130" y="168"/>
                  </a:cubicBezTo>
                  <a:cubicBezTo>
                    <a:pt x="129" y="138"/>
                    <a:pt x="99" y="55"/>
                    <a:pt x="36" y="0"/>
                  </a:cubicBezTo>
                  <a:close/>
                </a:path>
              </a:pathLst>
            </a:custGeom>
            <a:solidFill>
              <a:srgbClr val="E5E1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it-IT" dirty="0"/>
            </a:p>
          </p:txBody>
        </p:sp>
        <p:sp>
          <p:nvSpPr>
            <p:cNvPr id="7" name="Figura a mano libera 7">
              <a:extLst>
                <a:ext uri="{FF2B5EF4-FFF2-40B4-BE49-F238E27FC236}">
                  <a16:creationId xmlns:a16="http://schemas.microsoft.com/office/drawing/2014/main" id="{A6D0BE20-D8F3-4E9A-9E7A-BC6FFF63D4D3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3150" y="5529263"/>
              <a:ext cx="2451100" cy="257175"/>
            </a:xfrm>
            <a:custGeom>
              <a:avLst/>
              <a:gdLst>
                <a:gd name="T0" fmla="*/ 1544 w 1544"/>
                <a:gd name="T1" fmla="*/ 162 h 162"/>
                <a:gd name="T2" fmla="*/ 0 w 1544"/>
                <a:gd name="T3" fmla="*/ 162 h 162"/>
                <a:gd name="T4" fmla="*/ 156 w 1544"/>
                <a:gd name="T5" fmla="*/ 0 h 162"/>
                <a:gd name="T6" fmla="*/ 1436 w 1544"/>
                <a:gd name="T7" fmla="*/ 0 h 162"/>
                <a:gd name="T8" fmla="*/ 1544 w 1544"/>
                <a:gd name="T9" fmla="*/ 16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4" h="162">
                  <a:moveTo>
                    <a:pt x="1544" y="162"/>
                  </a:moveTo>
                  <a:lnTo>
                    <a:pt x="0" y="162"/>
                  </a:lnTo>
                  <a:lnTo>
                    <a:pt x="156" y="0"/>
                  </a:lnTo>
                  <a:lnTo>
                    <a:pt x="1436" y="0"/>
                  </a:lnTo>
                  <a:lnTo>
                    <a:pt x="1544" y="16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6FC9E0"/>
                </a:gs>
                <a:gs pos="39000">
                  <a:srgbClr val="4BC3E2"/>
                </a:gs>
                <a:gs pos="85000">
                  <a:srgbClr val="030341"/>
                </a:gs>
              </a:gsLst>
              <a:path path="circle">
                <a:fillToRect l="50000" t="130000" r="50000" b="-30000"/>
              </a:path>
              <a:tileRect/>
            </a:gra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it-IT" dirty="0"/>
            </a:p>
          </p:txBody>
        </p:sp>
        <p:sp>
          <p:nvSpPr>
            <p:cNvPr id="8" name="Figura a mano libera 8">
              <a:extLst>
                <a:ext uri="{FF2B5EF4-FFF2-40B4-BE49-F238E27FC236}">
                  <a16:creationId xmlns:a16="http://schemas.microsoft.com/office/drawing/2014/main" id="{91E2CD51-2ACF-4F68-863C-840F1804E8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3363" y="4187825"/>
              <a:ext cx="1520825" cy="1598613"/>
            </a:xfrm>
            <a:custGeom>
              <a:avLst/>
              <a:gdLst>
                <a:gd name="T0" fmla="*/ 265 w 265"/>
                <a:gd name="T1" fmla="*/ 279 h 279"/>
                <a:gd name="T2" fmla="*/ 25 w 265"/>
                <a:gd name="T3" fmla="*/ 279 h 279"/>
                <a:gd name="T4" fmla="*/ 20 w 265"/>
                <a:gd name="T5" fmla="*/ 234 h 279"/>
                <a:gd name="T6" fmla="*/ 20 w 265"/>
                <a:gd name="T7" fmla="*/ 230 h 279"/>
                <a:gd name="T8" fmla="*/ 13 w 265"/>
                <a:gd name="T9" fmla="*/ 171 h 279"/>
                <a:gd name="T10" fmla="*/ 11 w 265"/>
                <a:gd name="T11" fmla="*/ 150 h 279"/>
                <a:gd name="T12" fmla="*/ 10 w 265"/>
                <a:gd name="T13" fmla="*/ 129 h 279"/>
                <a:gd name="T14" fmla="*/ 10 w 265"/>
                <a:gd name="T15" fmla="*/ 34 h 279"/>
                <a:gd name="T16" fmla="*/ 10 w 265"/>
                <a:gd name="T17" fmla="*/ 34 h 279"/>
                <a:gd name="T18" fmla="*/ 65 w 265"/>
                <a:gd name="T19" fmla="*/ 17 h 279"/>
                <a:gd name="T20" fmla="*/ 86 w 265"/>
                <a:gd name="T21" fmla="*/ 1 h 279"/>
                <a:gd name="T22" fmla="*/ 131 w 265"/>
                <a:gd name="T23" fmla="*/ 3 h 279"/>
                <a:gd name="T24" fmla="*/ 132 w 265"/>
                <a:gd name="T25" fmla="*/ 3 h 279"/>
                <a:gd name="T26" fmla="*/ 132 w 265"/>
                <a:gd name="T27" fmla="*/ 3 h 279"/>
                <a:gd name="T28" fmla="*/ 133 w 265"/>
                <a:gd name="T29" fmla="*/ 3 h 279"/>
                <a:gd name="T30" fmla="*/ 169 w 265"/>
                <a:gd name="T31" fmla="*/ 12 h 279"/>
                <a:gd name="T32" fmla="*/ 170 w 265"/>
                <a:gd name="T33" fmla="*/ 13 h 279"/>
                <a:gd name="T34" fmla="*/ 170 w 265"/>
                <a:gd name="T35" fmla="*/ 13 h 279"/>
                <a:gd name="T36" fmla="*/ 171 w 265"/>
                <a:gd name="T37" fmla="*/ 26 h 279"/>
                <a:gd name="T38" fmla="*/ 197 w 265"/>
                <a:gd name="T39" fmla="*/ 31 h 279"/>
                <a:gd name="T40" fmla="*/ 201 w 265"/>
                <a:gd name="T41" fmla="*/ 32 h 279"/>
                <a:gd name="T42" fmla="*/ 251 w 265"/>
                <a:gd name="T43" fmla="*/ 105 h 279"/>
                <a:gd name="T44" fmla="*/ 255 w 265"/>
                <a:gd name="T45" fmla="*/ 151 h 279"/>
                <a:gd name="T46" fmla="*/ 259 w 265"/>
                <a:gd name="T47" fmla="*/ 192 h 279"/>
                <a:gd name="T48" fmla="*/ 262 w 265"/>
                <a:gd name="T49" fmla="*/ 234 h 279"/>
                <a:gd name="T50" fmla="*/ 264 w 265"/>
                <a:gd name="T51" fmla="*/ 266 h 279"/>
                <a:gd name="T52" fmla="*/ 264 w 265"/>
                <a:gd name="T53" fmla="*/ 266 h 279"/>
                <a:gd name="T54" fmla="*/ 265 w 265"/>
                <a:gd name="T55" fmla="*/ 279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65" h="279">
                  <a:moveTo>
                    <a:pt x="265" y="279"/>
                  </a:moveTo>
                  <a:cubicBezTo>
                    <a:pt x="25" y="279"/>
                    <a:pt x="25" y="279"/>
                    <a:pt x="25" y="279"/>
                  </a:cubicBezTo>
                  <a:cubicBezTo>
                    <a:pt x="25" y="273"/>
                    <a:pt x="23" y="256"/>
                    <a:pt x="20" y="234"/>
                  </a:cubicBezTo>
                  <a:cubicBezTo>
                    <a:pt x="20" y="232"/>
                    <a:pt x="20" y="231"/>
                    <a:pt x="20" y="230"/>
                  </a:cubicBezTo>
                  <a:cubicBezTo>
                    <a:pt x="17" y="211"/>
                    <a:pt x="15" y="191"/>
                    <a:pt x="13" y="171"/>
                  </a:cubicBezTo>
                  <a:cubicBezTo>
                    <a:pt x="13" y="164"/>
                    <a:pt x="12" y="157"/>
                    <a:pt x="11" y="150"/>
                  </a:cubicBezTo>
                  <a:cubicBezTo>
                    <a:pt x="11" y="143"/>
                    <a:pt x="11" y="136"/>
                    <a:pt x="10" y="129"/>
                  </a:cubicBezTo>
                  <a:cubicBezTo>
                    <a:pt x="8" y="78"/>
                    <a:pt x="0" y="42"/>
                    <a:pt x="10" y="34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9" y="26"/>
                    <a:pt x="65" y="17"/>
                    <a:pt x="65" y="17"/>
                  </a:cubicBezTo>
                  <a:cubicBezTo>
                    <a:pt x="65" y="17"/>
                    <a:pt x="70" y="2"/>
                    <a:pt x="86" y="1"/>
                  </a:cubicBezTo>
                  <a:cubicBezTo>
                    <a:pt x="102" y="0"/>
                    <a:pt x="118" y="1"/>
                    <a:pt x="131" y="3"/>
                  </a:cubicBezTo>
                  <a:cubicBezTo>
                    <a:pt x="131" y="3"/>
                    <a:pt x="132" y="3"/>
                    <a:pt x="132" y="3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32" y="3"/>
                    <a:pt x="133" y="3"/>
                    <a:pt x="133" y="3"/>
                  </a:cubicBezTo>
                  <a:cubicBezTo>
                    <a:pt x="152" y="6"/>
                    <a:pt x="167" y="10"/>
                    <a:pt x="169" y="12"/>
                  </a:cubicBezTo>
                  <a:cubicBezTo>
                    <a:pt x="170" y="12"/>
                    <a:pt x="170" y="13"/>
                    <a:pt x="170" y="13"/>
                  </a:cubicBezTo>
                  <a:cubicBezTo>
                    <a:pt x="170" y="13"/>
                    <a:pt x="170" y="13"/>
                    <a:pt x="170" y="13"/>
                  </a:cubicBezTo>
                  <a:cubicBezTo>
                    <a:pt x="171" y="22"/>
                    <a:pt x="171" y="26"/>
                    <a:pt x="171" y="26"/>
                  </a:cubicBezTo>
                  <a:cubicBezTo>
                    <a:pt x="171" y="26"/>
                    <a:pt x="184" y="32"/>
                    <a:pt x="197" y="31"/>
                  </a:cubicBezTo>
                  <a:cubicBezTo>
                    <a:pt x="198" y="31"/>
                    <a:pt x="199" y="31"/>
                    <a:pt x="201" y="32"/>
                  </a:cubicBezTo>
                  <a:cubicBezTo>
                    <a:pt x="216" y="35"/>
                    <a:pt x="247" y="62"/>
                    <a:pt x="251" y="105"/>
                  </a:cubicBezTo>
                  <a:cubicBezTo>
                    <a:pt x="252" y="117"/>
                    <a:pt x="254" y="133"/>
                    <a:pt x="255" y="151"/>
                  </a:cubicBezTo>
                  <a:cubicBezTo>
                    <a:pt x="256" y="164"/>
                    <a:pt x="257" y="178"/>
                    <a:pt x="259" y="192"/>
                  </a:cubicBezTo>
                  <a:cubicBezTo>
                    <a:pt x="260" y="207"/>
                    <a:pt x="261" y="221"/>
                    <a:pt x="262" y="234"/>
                  </a:cubicBezTo>
                  <a:cubicBezTo>
                    <a:pt x="263" y="246"/>
                    <a:pt x="263" y="258"/>
                    <a:pt x="264" y="266"/>
                  </a:cubicBezTo>
                  <a:cubicBezTo>
                    <a:pt x="264" y="266"/>
                    <a:pt x="264" y="266"/>
                    <a:pt x="264" y="266"/>
                  </a:cubicBezTo>
                  <a:cubicBezTo>
                    <a:pt x="264" y="272"/>
                    <a:pt x="265" y="277"/>
                    <a:pt x="265" y="279"/>
                  </a:cubicBezTo>
                  <a:close/>
                </a:path>
              </a:pathLst>
            </a:custGeom>
            <a:solidFill>
              <a:srgbClr val="E5E1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it-IT" dirty="0"/>
            </a:p>
          </p:txBody>
        </p:sp>
        <p:sp>
          <p:nvSpPr>
            <p:cNvPr id="9" name="Figura a mano libera 9">
              <a:extLst>
                <a:ext uri="{FF2B5EF4-FFF2-40B4-BE49-F238E27FC236}">
                  <a16:creationId xmlns:a16="http://schemas.microsoft.com/office/drawing/2014/main" id="{319F10DD-B9D3-4B3A-8314-9802E27DC1C4}"/>
                </a:ext>
              </a:extLst>
            </p:cNvPr>
            <p:cNvSpPr>
              <a:spLocks/>
            </p:cNvSpPr>
            <p:nvPr/>
          </p:nvSpPr>
          <p:spPr bwMode="auto">
            <a:xfrm>
              <a:off x="4832350" y="4359275"/>
              <a:ext cx="1382713" cy="1152525"/>
            </a:xfrm>
            <a:custGeom>
              <a:avLst/>
              <a:gdLst>
                <a:gd name="T0" fmla="*/ 227 w 241"/>
                <a:gd name="T1" fmla="*/ 194 h 201"/>
                <a:gd name="T2" fmla="*/ 104 w 241"/>
                <a:gd name="T3" fmla="*/ 200 h 201"/>
                <a:gd name="T4" fmla="*/ 23 w 241"/>
                <a:gd name="T5" fmla="*/ 199 h 201"/>
                <a:gd name="T6" fmla="*/ 38 w 241"/>
                <a:gd name="T7" fmla="*/ 83 h 201"/>
                <a:gd name="T8" fmla="*/ 94 w 241"/>
                <a:gd name="T9" fmla="*/ 4 h 201"/>
                <a:gd name="T10" fmla="*/ 94 w 241"/>
                <a:gd name="T11" fmla="*/ 4 h 201"/>
                <a:gd name="T12" fmla="*/ 106 w 241"/>
                <a:gd name="T13" fmla="*/ 1 h 201"/>
                <a:gd name="T14" fmla="*/ 143 w 241"/>
                <a:gd name="T15" fmla="*/ 57 h 201"/>
                <a:gd name="T16" fmla="*/ 95 w 241"/>
                <a:gd name="T17" fmla="*/ 120 h 201"/>
                <a:gd name="T18" fmla="*/ 76 w 241"/>
                <a:gd name="T19" fmla="*/ 141 h 201"/>
                <a:gd name="T20" fmla="*/ 97 w 241"/>
                <a:gd name="T21" fmla="*/ 141 h 201"/>
                <a:gd name="T22" fmla="*/ 239 w 241"/>
                <a:gd name="T23" fmla="*/ 164 h 201"/>
                <a:gd name="T24" fmla="*/ 227 w 241"/>
                <a:gd name="T25" fmla="*/ 194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1" h="201">
                  <a:moveTo>
                    <a:pt x="227" y="194"/>
                  </a:moveTo>
                  <a:cubicBezTo>
                    <a:pt x="224" y="194"/>
                    <a:pt x="160" y="198"/>
                    <a:pt x="104" y="200"/>
                  </a:cubicBezTo>
                  <a:cubicBezTo>
                    <a:pt x="66" y="201"/>
                    <a:pt x="32" y="201"/>
                    <a:pt x="23" y="199"/>
                  </a:cubicBezTo>
                  <a:cubicBezTo>
                    <a:pt x="0" y="193"/>
                    <a:pt x="5" y="167"/>
                    <a:pt x="38" y="83"/>
                  </a:cubicBezTo>
                  <a:cubicBezTo>
                    <a:pt x="59" y="29"/>
                    <a:pt x="80" y="10"/>
                    <a:pt x="94" y="4"/>
                  </a:cubicBezTo>
                  <a:cubicBezTo>
                    <a:pt x="94" y="4"/>
                    <a:pt x="94" y="4"/>
                    <a:pt x="94" y="4"/>
                  </a:cubicBezTo>
                  <a:cubicBezTo>
                    <a:pt x="101" y="0"/>
                    <a:pt x="106" y="1"/>
                    <a:pt x="106" y="1"/>
                  </a:cubicBezTo>
                  <a:cubicBezTo>
                    <a:pt x="123" y="0"/>
                    <a:pt x="145" y="42"/>
                    <a:pt x="143" y="57"/>
                  </a:cubicBezTo>
                  <a:cubicBezTo>
                    <a:pt x="142" y="66"/>
                    <a:pt x="115" y="98"/>
                    <a:pt x="95" y="120"/>
                  </a:cubicBezTo>
                  <a:cubicBezTo>
                    <a:pt x="85" y="132"/>
                    <a:pt x="76" y="141"/>
                    <a:pt x="76" y="141"/>
                  </a:cubicBezTo>
                  <a:cubicBezTo>
                    <a:pt x="76" y="141"/>
                    <a:pt x="85" y="141"/>
                    <a:pt x="97" y="141"/>
                  </a:cubicBezTo>
                  <a:cubicBezTo>
                    <a:pt x="139" y="142"/>
                    <a:pt x="228" y="145"/>
                    <a:pt x="239" y="164"/>
                  </a:cubicBezTo>
                  <a:cubicBezTo>
                    <a:pt x="241" y="169"/>
                    <a:pt x="233" y="194"/>
                    <a:pt x="227" y="194"/>
                  </a:cubicBezTo>
                  <a:close/>
                </a:path>
              </a:pathLst>
            </a:custGeom>
            <a:solidFill>
              <a:srgbClr val="E5E1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it-IT" dirty="0"/>
            </a:p>
          </p:txBody>
        </p:sp>
        <p:sp>
          <p:nvSpPr>
            <p:cNvPr id="10" name="Figura a mano libera 10">
              <a:extLst>
                <a:ext uri="{FF2B5EF4-FFF2-40B4-BE49-F238E27FC236}">
                  <a16:creationId xmlns:a16="http://schemas.microsoft.com/office/drawing/2014/main" id="{5849D18F-42AB-4436-A00E-CCB48479C9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450013" y="4960938"/>
              <a:ext cx="333375" cy="750888"/>
            </a:xfrm>
            <a:custGeom>
              <a:avLst/>
              <a:gdLst>
                <a:gd name="T0" fmla="*/ 66 w 66"/>
                <a:gd name="T1" fmla="*/ 131 h 131"/>
                <a:gd name="T2" fmla="*/ 23 w 66"/>
                <a:gd name="T3" fmla="*/ 68 h 131"/>
                <a:gd name="T4" fmla="*/ 4 w 66"/>
                <a:gd name="T5" fmla="*/ 25 h 131"/>
                <a:gd name="T6" fmla="*/ 57 w 66"/>
                <a:gd name="T7" fmla="*/ 16 h 131"/>
                <a:gd name="T8" fmla="*/ 64 w 66"/>
                <a:gd name="T9" fmla="*/ 99 h 131"/>
                <a:gd name="T10" fmla="*/ 66 w 66"/>
                <a:gd name="T11" fmla="*/ 131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6" h="131">
                  <a:moveTo>
                    <a:pt x="66" y="131"/>
                  </a:moveTo>
                  <a:cubicBezTo>
                    <a:pt x="61" y="107"/>
                    <a:pt x="42" y="83"/>
                    <a:pt x="23" y="68"/>
                  </a:cubicBezTo>
                  <a:cubicBezTo>
                    <a:pt x="0" y="51"/>
                    <a:pt x="4" y="25"/>
                    <a:pt x="4" y="25"/>
                  </a:cubicBezTo>
                  <a:cubicBezTo>
                    <a:pt x="21" y="0"/>
                    <a:pt x="41" y="5"/>
                    <a:pt x="57" y="16"/>
                  </a:cubicBezTo>
                  <a:cubicBezTo>
                    <a:pt x="59" y="43"/>
                    <a:pt x="62" y="74"/>
                    <a:pt x="64" y="99"/>
                  </a:cubicBezTo>
                  <a:cubicBezTo>
                    <a:pt x="65" y="111"/>
                    <a:pt x="65" y="123"/>
                    <a:pt x="66" y="131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rgbClr val="7289F2">
                    <a:alpha val="0"/>
                  </a:srgbClr>
                </a:gs>
                <a:gs pos="26000">
                  <a:srgbClr val="7289F2">
                    <a:alpha val="54000"/>
                  </a:srgbClr>
                </a:gs>
              </a:gsLst>
              <a:lin ang="7800000" scaled="0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it-IT" dirty="0"/>
            </a:p>
          </p:txBody>
        </p:sp>
        <p:sp>
          <p:nvSpPr>
            <p:cNvPr id="22" name="Figura a mano libera: Forma 21">
              <a:extLst>
                <a:ext uri="{FF2B5EF4-FFF2-40B4-BE49-F238E27FC236}">
                  <a16:creationId xmlns:a16="http://schemas.microsoft.com/office/drawing/2014/main" id="{D1D8B039-3C85-439E-9B4E-0AE3B0227E37}"/>
                </a:ext>
              </a:extLst>
            </p:cNvPr>
            <p:cNvSpPr/>
            <p:nvPr/>
          </p:nvSpPr>
          <p:spPr>
            <a:xfrm rot="20364014">
              <a:off x="6924390" y="4583236"/>
              <a:ext cx="305126" cy="641501"/>
            </a:xfrm>
            <a:custGeom>
              <a:avLst/>
              <a:gdLst>
                <a:gd name="connsiteX0" fmla="*/ 793 w 453638"/>
                <a:gd name="connsiteY0" fmla="*/ 10752 h 953733"/>
                <a:gd name="connsiteX1" fmla="*/ 331787 w 453638"/>
                <a:gd name="connsiteY1" fmla="*/ 467952 h 953733"/>
                <a:gd name="connsiteX2" fmla="*/ 436562 w 453638"/>
                <a:gd name="connsiteY2" fmla="*/ 944202 h 953733"/>
                <a:gd name="connsiteX3" fmla="*/ 793 w 453638"/>
                <a:gd name="connsiteY3" fmla="*/ 10752 h 953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3638" h="953733">
                  <a:moveTo>
                    <a:pt x="793" y="10752"/>
                  </a:moveTo>
                  <a:cubicBezTo>
                    <a:pt x="-16669" y="-68623"/>
                    <a:pt x="259159" y="312377"/>
                    <a:pt x="331787" y="467952"/>
                  </a:cubicBezTo>
                  <a:cubicBezTo>
                    <a:pt x="404415" y="623527"/>
                    <a:pt x="490934" y="1020005"/>
                    <a:pt x="436562" y="944202"/>
                  </a:cubicBezTo>
                  <a:cubicBezTo>
                    <a:pt x="382190" y="868399"/>
                    <a:pt x="18255" y="90127"/>
                    <a:pt x="793" y="10752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rgbClr val="7289F2">
                    <a:alpha val="0"/>
                  </a:srgbClr>
                </a:gs>
                <a:gs pos="26000">
                  <a:srgbClr val="7289F2">
                    <a:alpha val="54000"/>
                  </a:srgbClr>
                </a:gs>
              </a:gsLst>
              <a:lin ang="7800000" scaled="0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it-IT" dirty="0">
                <a:solidFill>
                  <a:schemeClr val="tx1"/>
                </a:solidFill>
              </a:endParaRPr>
            </a:p>
          </p:txBody>
        </p:sp>
        <p:sp>
          <p:nvSpPr>
            <p:cNvPr id="11" name="Figura a mano libera 11">
              <a:extLst>
                <a:ext uri="{FF2B5EF4-FFF2-40B4-BE49-F238E27FC236}">
                  <a16:creationId xmlns:a16="http://schemas.microsoft.com/office/drawing/2014/main" id="{9C6C3AB2-1F41-4F9F-A40A-34C6948A2E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5838" y="4297363"/>
              <a:ext cx="1435100" cy="1168400"/>
            </a:xfrm>
            <a:custGeom>
              <a:avLst/>
              <a:gdLst>
                <a:gd name="T0" fmla="*/ 11 w 250"/>
                <a:gd name="T1" fmla="*/ 49 h 204"/>
                <a:gd name="T2" fmla="*/ 103 w 250"/>
                <a:gd name="T3" fmla="*/ 27 h 204"/>
                <a:gd name="T4" fmla="*/ 211 w 250"/>
                <a:gd name="T5" fmla="*/ 135 h 204"/>
                <a:gd name="T6" fmla="*/ 179 w 250"/>
                <a:gd name="T7" fmla="*/ 196 h 204"/>
                <a:gd name="T8" fmla="*/ 10 w 250"/>
                <a:gd name="T9" fmla="*/ 49 h 204"/>
                <a:gd name="T10" fmla="*/ 11 w 250"/>
                <a:gd name="T11" fmla="*/ 49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0" h="204">
                  <a:moveTo>
                    <a:pt x="11" y="49"/>
                  </a:moveTo>
                  <a:cubicBezTo>
                    <a:pt x="25" y="11"/>
                    <a:pt x="73" y="0"/>
                    <a:pt x="103" y="27"/>
                  </a:cubicBezTo>
                  <a:cubicBezTo>
                    <a:pt x="136" y="58"/>
                    <a:pt x="187" y="105"/>
                    <a:pt x="211" y="135"/>
                  </a:cubicBezTo>
                  <a:cubicBezTo>
                    <a:pt x="250" y="180"/>
                    <a:pt x="199" y="204"/>
                    <a:pt x="179" y="196"/>
                  </a:cubicBezTo>
                  <a:cubicBezTo>
                    <a:pt x="117" y="171"/>
                    <a:pt x="0" y="117"/>
                    <a:pt x="10" y="49"/>
                  </a:cubicBezTo>
                  <a:cubicBezTo>
                    <a:pt x="10" y="49"/>
                    <a:pt x="11" y="49"/>
                    <a:pt x="11" y="49"/>
                  </a:cubicBezTo>
                  <a:close/>
                </a:path>
              </a:pathLst>
            </a:custGeom>
            <a:solidFill>
              <a:srgbClr val="E5E1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it-IT" dirty="0"/>
            </a:p>
          </p:txBody>
        </p:sp>
        <p:sp>
          <p:nvSpPr>
            <p:cNvPr id="12" name="Figura a mano libera 12">
              <a:extLst>
                <a:ext uri="{FF2B5EF4-FFF2-40B4-BE49-F238E27FC236}">
                  <a16:creationId xmlns:a16="http://schemas.microsoft.com/office/drawing/2014/main" id="{53D9C9B8-8241-4452-98F4-6F4696E0228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4200" y="3127375"/>
              <a:ext cx="809625" cy="1135063"/>
            </a:xfrm>
            <a:custGeom>
              <a:avLst/>
              <a:gdLst>
                <a:gd name="T0" fmla="*/ 138 w 141"/>
                <a:gd name="T1" fmla="*/ 142 h 198"/>
                <a:gd name="T2" fmla="*/ 136 w 141"/>
                <a:gd name="T3" fmla="*/ 150 h 198"/>
                <a:gd name="T4" fmla="*/ 134 w 141"/>
                <a:gd name="T5" fmla="*/ 170 h 198"/>
                <a:gd name="T6" fmla="*/ 128 w 141"/>
                <a:gd name="T7" fmla="*/ 178 h 198"/>
                <a:gd name="T8" fmla="*/ 125 w 141"/>
                <a:gd name="T9" fmla="*/ 179 h 198"/>
                <a:gd name="T10" fmla="*/ 115 w 141"/>
                <a:gd name="T11" fmla="*/ 178 h 198"/>
                <a:gd name="T12" fmla="*/ 109 w 141"/>
                <a:gd name="T13" fmla="*/ 198 h 198"/>
                <a:gd name="T14" fmla="*/ 108 w 141"/>
                <a:gd name="T15" fmla="*/ 197 h 198"/>
                <a:gd name="T16" fmla="*/ 71 w 141"/>
                <a:gd name="T17" fmla="*/ 188 h 198"/>
                <a:gd name="T18" fmla="*/ 71 w 141"/>
                <a:gd name="T19" fmla="*/ 188 h 198"/>
                <a:gd name="T20" fmla="*/ 70 w 141"/>
                <a:gd name="T21" fmla="*/ 188 h 198"/>
                <a:gd name="T22" fmla="*/ 25 w 141"/>
                <a:gd name="T23" fmla="*/ 186 h 198"/>
                <a:gd name="T24" fmla="*/ 26 w 141"/>
                <a:gd name="T25" fmla="*/ 157 h 198"/>
                <a:gd name="T26" fmla="*/ 19 w 141"/>
                <a:gd name="T27" fmla="*/ 125 h 198"/>
                <a:gd name="T28" fmla="*/ 9 w 141"/>
                <a:gd name="T29" fmla="*/ 99 h 198"/>
                <a:gd name="T30" fmla="*/ 0 w 141"/>
                <a:gd name="T31" fmla="*/ 72 h 198"/>
                <a:gd name="T32" fmla="*/ 34 w 141"/>
                <a:gd name="T33" fmla="*/ 18 h 198"/>
                <a:gd name="T34" fmla="*/ 57 w 141"/>
                <a:gd name="T35" fmla="*/ 7 h 198"/>
                <a:gd name="T36" fmla="*/ 76 w 141"/>
                <a:gd name="T37" fmla="*/ 0 h 198"/>
                <a:gd name="T38" fmla="*/ 92 w 141"/>
                <a:gd name="T39" fmla="*/ 9 h 198"/>
                <a:gd name="T40" fmla="*/ 112 w 141"/>
                <a:gd name="T41" fmla="*/ 11 h 198"/>
                <a:gd name="T42" fmla="*/ 124 w 141"/>
                <a:gd name="T43" fmla="*/ 24 h 198"/>
                <a:gd name="T44" fmla="*/ 134 w 141"/>
                <a:gd name="T45" fmla="*/ 37 h 198"/>
                <a:gd name="T46" fmla="*/ 134 w 141"/>
                <a:gd name="T47" fmla="*/ 38 h 198"/>
                <a:gd name="T48" fmla="*/ 134 w 141"/>
                <a:gd name="T49" fmla="*/ 38 h 198"/>
                <a:gd name="T50" fmla="*/ 133 w 141"/>
                <a:gd name="T51" fmla="*/ 39 h 198"/>
                <a:gd name="T52" fmla="*/ 132 w 141"/>
                <a:gd name="T53" fmla="*/ 41 h 198"/>
                <a:gd name="T54" fmla="*/ 131 w 141"/>
                <a:gd name="T55" fmla="*/ 42 h 198"/>
                <a:gd name="T56" fmla="*/ 130 w 141"/>
                <a:gd name="T57" fmla="*/ 42 h 198"/>
                <a:gd name="T58" fmla="*/ 129 w 141"/>
                <a:gd name="T59" fmla="*/ 43 h 198"/>
                <a:gd name="T60" fmla="*/ 129 w 141"/>
                <a:gd name="T61" fmla="*/ 43 h 198"/>
                <a:gd name="T62" fmla="*/ 138 w 141"/>
                <a:gd name="T63" fmla="*/ 90 h 198"/>
                <a:gd name="T64" fmla="*/ 139 w 141"/>
                <a:gd name="T65" fmla="*/ 113 h 198"/>
                <a:gd name="T66" fmla="*/ 138 w 141"/>
                <a:gd name="T67" fmla="*/ 142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41" h="198">
                  <a:moveTo>
                    <a:pt x="138" y="142"/>
                  </a:moveTo>
                  <a:cubicBezTo>
                    <a:pt x="138" y="145"/>
                    <a:pt x="137" y="147"/>
                    <a:pt x="136" y="150"/>
                  </a:cubicBezTo>
                  <a:cubicBezTo>
                    <a:pt x="136" y="151"/>
                    <a:pt x="135" y="166"/>
                    <a:pt x="134" y="170"/>
                  </a:cubicBezTo>
                  <a:cubicBezTo>
                    <a:pt x="134" y="172"/>
                    <a:pt x="132" y="177"/>
                    <a:pt x="128" y="178"/>
                  </a:cubicBezTo>
                  <a:cubicBezTo>
                    <a:pt x="127" y="179"/>
                    <a:pt x="126" y="179"/>
                    <a:pt x="125" y="179"/>
                  </a:cubicBezTo>
                  <a:cubicBezTo>
                    <a:pt x="118" y="178"/>
                    <a:pt x="115" y="178"/>
                    <a:pt x="115" y="178"/>
                  </a:cubicBezTo>
                  <a:cubicBezTo>
                    <a:pt x="115" y="178"/>
                    <a:pt x="108" y="189"/>
                    <a:pt x="109" y="198"/>
                  </a:cubicBezTo>
                  <a:cubicBezTo>
                    <a:pt x="109" y="198"/>
                    <a:pt x="109" y="197"/>
                    <a:pt x="108" y="197"/>
                  </a:cubicBezTo>
                  <a:cubicBezTo>
                    <a:pt x="106" y="195"/>
                    <a:pt x="91" y="191"/>
                    <a:pt x="71" y="188"/>
                  </a:cubicBezTo>
                  <a:cubicBezTo>
                    <a:pt x="71" y="188"/>
                    <a:pt x="71" y="188"/>
                    <a:pt x="71" y="188"/>
                  </a:cubicBezTo>
                  <a:cubicBezTo>
                    <a:pt x="71" y="188"/>
                    <a:pt x="70" y="188"/>
                    <a:pt x="70" y="188"/>
                  </a:cubicBezTo>
                  <a:cubicBezTo>
                    <a:pt x="57" y="186"/>
                    <a:pt x="41" y="185"/>
                    <a:pt x="25" y="186"/>
                  </a:cubicBezTo>
                  <a:cubicBezTo>
                    <a:pt x="25" y="186"/>
                    <a:pt x="27" y="173"/>
                    <a:pt x="26" y="157"/>
                  </a:cubicBezTo>
                  <a:cubicBezTo>
                    <a:pt x="25" y="147"/>
                    <a:pt x="23" y="135"/>
                    <a:pt x="19" y="125"/>
                  </a:cubicBezTo>
                  <a:cubicBezTo>
                    <a:pt x="15" y="116"/>
                    <a:pt x="12" y="107"/>
                    <a:pt x="9" y="99"/>
                  </a:cubicBezTo>
                  <a:cubicBezTo>
                    <a:pt x="4" y="84"/>
                    <a:pt x="0" y="73"/>
                    <a:pt x="0" y="72"/>
                  </a:cubicBezTo>
                  <a:cubicBezTo>
                    <a:pt x="0" y="71"/>
                    <a:pt x="4" y="33"/>
                    <a:pt x="34" y="18"/>
                  </a:cubicBezTo>
                  <a:cubicBezTo>
                    <a:pt x="34" y="18"/>
                    <a:pt x="49" y="6"/>
                    <a:pt x="57" y="7"/>
                  </a:cubicBezTo>
                  <a:cubicBezTo>
                    <a:pt x="66" y="8"/>
                    <a:pt x="72" y="0"/>
                    <a:pt x="76" y="0"/>
                  </a:cubicBezTo>
                  <a:cubicBezTo>
                    <a:pt x="80" y="0"/>
                    <a:pt x="85" y="7"/>
                    <a:pt x="92" y="9"/>
                  </a:cubicBezTo>
                  <a:cubicBezTo>
                    <a:pt x="100" y="12"/>
                    <a:pt x="107" y="7"/>
                    <a:pt x="112" y="11"/>
                  </a:cubicBezTo>
                  <a:cubicBezTo>
                    <a:pt x="116" y="14"/>
                    <a:pt x="121" y="24"/>
                    <a:pt x="124" y="24"/>
                  </a:cubicBezTo>
                  <a:cubicBezTo>
                    <a:pt x="127" y="24"/>
                    <a:pt x="136" y="31"/>
                    <a:pt x="134" y="37"/>
                  </a:cubicBezTo>
                  <a:cubicBezTo>
                    <a:pt x="134" y="38"/>
                    <a:pt x="134" y="38"/>
                    <a:pt x="134" y="38"/>
                  </a:cubicBezTo>
                  <a:cubicBezTo>
                    <a:pt x="134" y="38"/>
                    <a:pt x="134" y="38"/>
                    <a:pt x="134" y="38"/>
                  </a:cubicBezTo>
                  <a:cubicBezTo>
                    <a:pt x="134" y="39"/>
                    <a:pt x="134" y="39"/>
                    <a:pt x="133" y="39"/>
                  </a:cubicBezTo>
                  <a:cubicBezTo>
                    <a:pt x="133" y="40"/>
                    <a:pt x="133" y="40"/>
                    <a:pt x="132" y="41"/>
                  </a:cubicBezTo>
                  <a:cubicBezTo>
                    <a:pt x="132" y="41"/>
                    <a:pt x="131" y="41"/>
                    <a:pt x="131" y="42"/>
                  </a:cubicBezTo>
                  <a:cubicBezTo>
                    <a:pt x="131" y="42"/>
                    <a:pt x="130" y="42"/>
                    <a:pt x="130" y="42"/>
                  </a:cubicBezTo>
                  <a:cubicBezTo>
                    <a:pt x="130" y="43"/>
                    <a:pt x="130" y="43"/>
                    <a:pt x="129" y="43"/>
                  </a:cubicBezTo>
                  <a:cubicBezTo>
                    <a:pt x="129" y="43"/>
                    <a:pt x="129" y="43"/>
                    <a:pt x="129" y="43"/>
                  </a:cubicBezTo>
                  <a:cubicBezTo>
                    <a:pt x="129" y="43"/>
                    <a:pt x="139" y="82"/>
                    <a:pt x="138" y="90"/>
                  </a:cubicBezTo>
                  <a:cubicBezTo>
                    <a:pt x="138" y="97"/>
                    <a:pt x="137" y="106"/>
                    <a:pt x="139" y="113"/>
                  </a:cubicBezTo>
                  <a:cubicBezTo>
                    <a:pt x="141" y="118"/>
                    <a:pt x="141" y="129"/>
                    <a:pt x="138" y="142"/>
                  </a:cubicBezTo>
                  <a:close/>
                </a:path>
              </a:pathLst>
            </a:custGeom>
            <a:solidFill>
              <a:srgbClr val="F8F3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it-IT" dirty="0"/>
            </a:p>
          </p:txBody>
        </p:sp>
        <p:sp>
          <p:nvSpPr>
            <p:cNvPr id="13" name="Figura a mano libera 13">
              <a:extLst>
                <a:ext uri="{FF2B5EF4-FFF2-40B4-BE49-F238E27FC236}">
                  <a16:creationId xmlns:a16="http://schemas.microsoft.com/office/drawing/2014/main" id="{104737AB-59A7-4247-842C-6F97799DA2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4200" y="3127375"/>
              <a:ext cx="781050" cy="900113"/>
            </a:xfrm>
            <a:custGeom>
              <a:avLst/>
              <a:gdLst>
                <a:gd name="T0" fmla="*/ 134 w 136"/>
                <a:gd name="T1" fmla="*/ 37 h 157"/>
                <a:gd name="T2" fmla="*/ 134 w 136"/>
                <a:gd name="T3" fmla="*/ 38 h 157"/>
                <a:gd name="T4" fmla="*/ 134 w 136"/>
                <a:gd name="T5" fmla="*/ 38 h 157"/>
                <a:gd name="T6" fmla="*/ 133 w 136"/>
                <a:gd name="T7" fmla="*/ 39 h 157"/>
                <a:gd name="T8" fmla="*/ 132 w 136"/>
                <a:gd name="T9" fmla="*/ 41 h 157"/>
                <a:gd name="T10" fmla="*/ 129 w 136"/>
                <a:gd name="T11" fmla="*/ 43 h 157"/>
                <a:gd name="T12" fmla="*/ 129 w 136"/>
                <a:gd name="T13" fmla="*/ 43 h 157"/>
                <a:gd name="T14" fmla="*/ 127 w 136"/>
                <a:gd name="T15" fmla="*/ 79 h 157"/>
                <a:gd name="T16" fmla="*/ 97 w 136"/>
                <a:gd name="T17" fmla="*/ 111 h 157"/>
                <a:gd name="T18" fmla="*/ 85 w 136"/>
                <a:gd name="T19" fmla="*/ 140 h 157"/>
                <a:gd name="T20" fmla="*/ 85 w 136"/>
                <a:gd name="T21" fmla="*/ 157 h 157"/>
                <a:gd name="T22" fmla="*/ 26 w 136"/>
                <a:gd name="T23" fmla="*/ 157 h 157"/>
                <a:gd name="T24" fmla="*/ 19 w 136"/>
                <a:gd name="T25" fmla="*/ 125 h 157"/>
                <a:gd name="T26" fmla="*/ 9 w 136"/>
                <a:gd name="T27" fmla="*/ 99 h 157"/>
                <a:gd name="T28" fmla="*/ 0 w 136"/>
                <a:gd name="T29" fmla="*/ 72 h 157"/>
                <a:gd name="T30" fmla="*/ 34 w 136"/>
                <a:gd name="T31" fmla="*/ 18 h 157"/>
                <a:gd name="T32" fmla="*/ 57 w 136"/>
                <a:gd name="T33" fmla="*/ 7 h 157"/>
                <a:gd name="T34" fmla="*/ 76 w 136"/>
                <a:gd name="T35" fmla="*/ 0 h 157"/>
                <a:gd name="T36" fmla="*/ 92 w 136"/>
                <a:gd name="T37" fmla="*/ 9 h 157"/>
                <a:gd name="T38" fmla="*/ 112 w 136"/>
                <a:gd name="T39" fmla="*/ 11 h 157"/>
                <a:gd name="T40" fmla="*/ 124 w 136"/>
                <a:gd name="T41" fmla="*/ 24 h 157"/>
                <a:gd name="T42" fmla="*/ 134 w 136"/>
                <a:gd name="T43" fmla="*/ 37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36" h="157">
                  <a:moveTo>
                    <a:pt x="134" y="37"/>
                  </a:moveTo>
                  <a:cubicBezTo>
                    <a:pt x="134" y="38"/>
                    <a:pt x="134" y="38"/>
                    <a:pt x="134" y="38"/>
                  </a:cubicBezTo>
                  <a:cubicBezTo>
                    <a:pt x="134" y="38"/>
                    <a:pt x="134" y="38"/>
                    <a:pt x="134" y="38"/>
                  </a:cubicBezTo>
                  <a:cubicBezTo>
                    <a:pt x="134" y="39"/>
                    <a:pt x="134" y="39"/>
                    <a:pt x="133" y="39"/>
                  </a:cubicBezTo>
                  <a:cubicBezTo>
                    <a:pt x="133" y="40"/>
                    <a:pt x="133" y="40"/>
                    <a:pt x="132" y="41"/>
                  </a:cubicBezTo>
                  <a:cubicBezTo>
                    <a:pt x="131" y="42"/>
                    <a:pt x="130" y="43"/>
                    <a:pt x="129" y="43"/>
                  </a:cubicBezTo>
                  <a:cubicBezTo>
                    <a:pt x="129" y="43"/>
                    <a:pt x="129" y="43"/>
                    <a:pt x="129" y="43"/>
                  </a:cubicBezTo>
                  <a:cubicBezTo>
                    <a:pt x="127" y="79"/>
                    <a:pt x="127" y="79"/>
                    <a:pt x="127" y="79"/>
                  </a:cubicBezTo>
                  <a:cubicBezTo>
                    <a:pt x="97" y="111"/>
                    <a:pt x="97" y="111"/>
                    <a:pt x="97" y="111"/>
                  </a:cubicBezTo>
                  <a:cubicBezTo>
                    <a:pt x="89" y="119"/>
                    <a:pt x="85" y="129"/>
                    <a:pt x="85" y="140"/>
                  </a:cubicBezTo>
                  <a:cubicBezTo>
                    <a:pt x="85" y="157"/>
                    <a:pt x="85" y="157"/>
                    <a:pt x="85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5" y="147"/>
                    <a:pt x="23" y="135"/>
                    <a:pt x="19" y="125"/>
                  </a:cubicBezTo>
                  <a:cubicBezTo>
                    <a:pt x="15" y="116"/>
                    <a:pt x="12" y="107"/>
                    <a:pt x="9" y="99"/>
                  </a:cubicBezTo>
                  <a:cubicBezTo>
                    <a:pt x="4" y="84"/>
                    <a:pt x="0" y="73"/>
                    <a:pt x="0" y="72"/>
                  </a:cubicBezTo>
                  <a:cubicBezTo>
                    <a:pt x="0" y="71"/>
                    <a:pt x="4" y="33"/>
                    <a:pt x="34" y="18"/>
                  </a:cubicBezTo>
                  <a:cubicBezTo>
                    <a:pt x="34" y="18"/>
                    <a:pt x="49" y="6"/>
                    <a:pt x="57" y="7"/>
                  </a:cubicBezTo>
                  <a:cubicBezTo>
                    <a:pt x="66" y="8"/>
                    <a:pt x="72" y="0"/>
                    <a:pt x="76" y="0"/>
                  </a:cubicBezTo>
                  <a:cubicBezTo>
                    <a:pt x="80" y="0"/>
                    <a:pt x="85" y="7"/>
                    <a:pt x="92" y="9"/>
                  </a:cubicBezTo>
                  <a:cubicBezTo>
                    <a:pt x="100" y="12"/>
                    <a:pt x="107" y="7"/>
                    <a:pt x="112" y="11"/>
                  </a:cubicBezTo>
                  <a:cubicBezTo>
                    <a:pt x="116" y="14"/>
                    <a:pt x="121" y="24"/>
                    <a:pt x="124" y="24"/>
                  </a:cubicBezTo>
                  <a:cubicBezTo>
                    <a:pt x="127" y="24"/>
                    <a:pt x="136" y="31"/>
                    <a:pt x="134" y="37"/>
                  </a:cubicBezTo>
                  <a:close/>
                </a:path>
              </a:pathLst>
            </a:custGeom>
            <a:gradFill>
              <a:gsLst>
                <a:gs pos="75000">
                  <a:srgbClr val="F7BDBB"/>
                </a:gs>
                <a:gs pos="100000">
                  <a:srgbClr val="F7BDBB">
                    <a:alpha val="0"/>
                  </a:srgbClr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it-IT" dirty="0"/>
            </a:p>
          </p:txBody>
        </p:sp>
        <p:sp>
          <p:nvSpPr>
            <p:cNvPr id="14" name="Figura a mano libera 14">
              <a:extLst>
                <a:ext uri="{FF2B5EF4-FFF2-40B4-BE49-F238E27FC236}">
                  <a16:creationId xmlns:a16="http://schemas.microsoft.com/office/drawing/2014/main" id="{A4EE508E-C139-4549-AD46-4E5E82F754BB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4200" y="3127375"/>
              <a:ext cx="781050" cy="566738"/>
            </a:xfrm>
            <a:custGeom>
              <a:avLst/>
              <a:gdLst>
                <a:gd name="T0" fmla="*/ 134 w 136"/>
                <a:gd name="T1" fmla="*/ 37 h 99"/>
                <a:gd name="T2" fmla="*/ 134 w 136"/>
                <a:gd name="T3" fmla="*/ 38 h 99"/>
                <a:gd name="T4" fmla="*/ 134 w 136"/>
                <a:gd name="T5" fmla="*/ 38 h 99"/>
                <a:gd name="T6" fmla="*/ 133 w 136"/>
                <a:gd name="T7" fmla="*/ 39 h 99"/>
                <a:gd name="T8" fmla="*/ 132 w 136"/>
                <a:gd name="T9" fmla="*/ 41 h 99"/>
                <a:gd name="T10" fmla="*/ 131 w 136"/>
                <a:gd name="T11" fmla="*/ 42 h 99"/>
                <a:gd name="T12" fmla="*/ 130 w 136"/>
                <a:gd name="T13" fmla="*/ 42 h 99"/>
                <a:gd name="T14" fmla="*/ 129 w 136"/>
                <a:gd name="T15" fmla="*/ 43 h 99"/>
                <a:gd name="T16" fmla="*/ 129 w 136"/>
                <a:gd name="T17" fmla="*/ 43 h 99"/>
                <a:gd name="T18" fmla="*/ 72 w 136"/>
                <a:gd name="T19" fmla="*/ 96 h 99"/>
                <a:gd name="T20" fmla="*/ 70 w 136"/>
                <a:gd name="T21" fmla="*/ 99 h 99"/>
                <a:gd name="T22" fmla="*/ 9 w 136"/>
                <a:gd name="T23" fmla="*/ 99 h 99"/>
                <a:gd name="T24" fmla="*/ 0 w 136"/>
                <a:gd name="T25" fmla="*/ 72 h 99"/>
                <a:gd name="T26" fmla="*/ 34 w 136"/>
                <a:gd name="T27" fmla="*/ 18 h 99"/>
                <a:gd name="T28" fmla="*/ 57 w 136"/>
                <a:gd name="T29" fmla="*/ 7 h 99"/>
                <a:gd name="T30" fmla="*/ 76 w 136"/>
                <a:gd name="T31" fmla="*/ 0 h 99"/>
                <a:gd name="T32" fmla="*/ 92 w 136"/>
                <a:gd name="T33" fmla="*/ 9 h 99"/>
                <a:gd name="T34" fmla="*/ 112 w 136"/>
                <a:gd name="T35" fmla="*/ 11 h 99"/>
                <a:gd name="T36" fmla="*/ 124 w 136"/>
                <a:gd name="T37" fmla="*/ 24 h 99"/>
                <a:gd name="T38" fmla="*/ 134 w 136"/>
                <a:gd name="T39" fmla="*/ 37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36" h="99">
                  <a:moveTo>
                    <a:pt x="134" y="37"/>
                  </a:moveTo>
                  <a:cubicBezTo>
                    <a:pt x="134" y="38"/>
                    <a:pt x="134" y="38"/>
                    <a:pt x="134" y="38"/>
                  </a:cubicBezTo>
                  <a:cubicBezTo>
                    <a:pt x="134" y="38"/>
                    <a:pt x="134" y="38"/>
                    <a:pt x="134" y="38"/>
                  </a:cubicBezTo>
                  <a:cubicBezTo>
                    <a:pt x="134" y="39"/>
                    <a:pt x="134" y="39"/>
                    <a:pt x="133" y="39"/>
                  </a:cubicBezTo>
                  <a:cubicBezTo>
                    <a:pt x="133" y="40"/>
                    <a:pt x="133" y="40"/>
                    <a:pt x="132" y="41"/>
                  </a:cubicBezTo>
                  <a:cubicBezTo>
                    <a:pt x="132" y="41"/>
                    <a:pt x="131" y="41"/>
                    <a:pt x="131" y="42"/>
                  </a:cubicBezTo>
                  <a:cubicBezTo>
                    <a:pt x="131" y="42"/>
                    <a:pt x="130" y="42"/>
                    <a:pt x="130" y="42"/>
                  </a:cubicBezTo>
                  <a:cubicBezTo>
                    <a:pt x="130" y="43"/>
                    <a:pt x="130" y="43"/>
                    <a:pt x="129" y="43"/>
                  </a:cubicBezTo>
                  <a:cubicBezTo>
                    <a:pt x="129" y="43"/>
                    <a:pt x="129" y="43"/>
                    <a:pt x="129" y="43"/>
                  </a:cubicBezTo>
                  <a:cubicBezTo>
                    <a:pt x="124" y="45"/>
                    <a:pt x="107" y="51"/>
                    <a:pt x="72" y="96"/>
                  </a:cubicBezTo>
                  <a:cubicBezTo>
                    <a:pt x="72" y="97"/>
                    <a:pt x="71" y="98"/>
                    <a:pt x="70" y="99"/>
                  </a:cubicBezTo>
                  <a:cubicBezTo>
                    <a:pt x="9" y="99"/>
                    <a:pt x="9" y="99"/>
                    <a:pt x="9" y="99"/>
                  </a:cubicBezTo>
                  <a:cubicBezTo>
                    <a:pt x="4" y="84"/>
                    <a:pt x="0" y="73"/>
                    <a:pt x="0" y="72"/>
                  </a:cubicBezTo>
                  <a:cubicBezTo>
                    <a:pt x="0" y="71"/>
                    <a:pt x="4" y="33"/>
                    <a:pt x="34" y="18"/>
                  </a:cubicBezTo>
                  <a:cubicBezTo>
                    <a:pt x="34" y="18"/>
                    <a:pt x="49" y="6"/>
                    <a:pt x="57" y="7"/>
                  </a:cubicBezTo>
                  <a:cubicBezTo>
                    <a:pt x="66" y="8"/>
                    <a:pt x="72" y="0"/>
                    <a:pt x="76" y="0"/>
                  </a:cubicBezTo>
                  <a:cubicBezTo>
                    <a:pt x="80" y="0"/>
                    <a:pt x="85" y="7"/>
                    <a:pt x="92" y="9"/>
                  </a:cubicBezTo>
                  <a:cubicBezTo>
                    <a:pt x="100" y="12"/>
                    <a:pt x="107" y="7"/>
                    <a:pt x="112" y="11"/>
                  </a:cubicBezTo>
                  <a:cubicBezTo>
                    <a:pt x="116" y="14"/>
                    <a:pt x="121" y="24"/>
                    <a:pt x="124" y="24"/>
                  </a:cubicBezTo>
                  <a:cubicBezTo>
                    <a:pt x="127" y="24"/>
                    <a:pt x="136" y="31"/>
                    <a:pt x="134" y="37"/>
                  </a:cubicBezTo>
                  <a:close/>
                </a:path>
              </a:pathLst>
            </a:custGeom>
            <a:solidFill>
              <a:srgbClr val="FA9F9C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it-IT" dirty="0"/>
            </a:p>
          </p:txBody>
        </p:sp>
        <p:sp>
          <p:nvSpPr>
            <p:cNvPr id="15" name="Figura a mano libera 15">
              <a:extLst>
                <a:ext uri="{FF2B5EF4-FFF2-40B4-BE49-F238E27FC236}">
                  <a16:creationId xmlns:a16="http://schemas.microsoft.com/office/drawing/2014/main" id="{59F122DD-9773-48CA-B36A-41383E8FF7A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89675" y="3775075"/>
              <a:ext cx="68263" cy="92075"/>
            </a:xfrm>
            <a:custGeom>
              <a:avLst/>
              <a:gdLst>
                <a:gd name="T0" fmla="*/ 0 w 12"/>
                <a:gd name="T1" fmla="*/ 4 h 16"/>
                <a:gd name="T2" fmla="*/ 6 w 12"/>
                <a:gd name="T3" fmla="*/ 8 h 16"/>
                <a:gd name="T4" fmla="*/ 12 w 12"/>
                <a:gd name="T5" fmla="*/ 16 h 16"/>
                <a:gd name="T6" fmla="*/ 0 w 12"/>
                <a:gd name="T7" fmla="*/ 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6">
                  <a:moveTo>
                    <a:pt x="0" y="4"/>
                  </a:moveTo>
                  <a:cubicBezTo>
                    <a:pt x="0" y="0"/>
                    <a:pt x="4" y="3"/>
                    <a:pt x="6" y="8"/>
                  </a:cubicBezTo>
                  <a:cubicBezTo>
                    <a:pt x="7" y="13"/>
                    <a:pt x="11" y="16"/>
                    <a:pt x="12" y="16"/>
                  </a:cubicBezTo>
                  <a:cubicBezTo>
                    <a:pt x="12" y="16"/>
                    <a:pt x="1" y="14"/>
                    <a:pt x="0" y="4"/>
                  </a:cubicBezTo>
                  <a:close/>
                </a:path>
              </a:pathLst>
            </a:custGeom>
            <a:solidFill>
              <a:srgbClr val="0A00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it-IT" dirty="0"/>
            </a:p>
          </p:txBody>
        </p:sp>
        <p:sp>
          <p:nvSpPr>
            <p:cNvPr id="16" name="Figura a mano libera 16">
              <a:extLst>
                <a:ext uri="{FF2B5EF4-FFF2-40B4-BE49-F238E27FC236}">
                  <a16:creationId xmlns:a16="http://schemas.microsoft.com/office/drawing/2014/main" id="{0FEF4D20-2077-46B3-889D-C3694814510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4600" y="3792538"/>
              <a:ext cx="131763" cy="360363"/>
            </a:xfrm>
            <a:custGeom>
              <a:avLst/>
              <a:gdLst>
                <a:gd name="T0" fmla="*/ 23 w 23"/>
                <a:gd name="T1" fmla="*/ 26 h 63"/>
                <a:gd name="T2" fmla="*/ 21 w 23"/>
                <a:gd name="T3" fmla="*/ 34 h 63"/>
                <a:gd name="T4" fmla="*/ 19 w 23"/>
                <a:gd name="T5" fmla="*/ 54 h 63"/>
                <a:gd name="T6" fmla="*/ 13 w 23"/>
                <a:gd name="T7" fmla="*/ 62 h 63"/>
                <a:gd name="T8" fmla="*/ 10 w 23"/>
                <a:gd name="T9" fmla="*/ 63 h 63"/>
                <a:gd name="T10" fmla="*/ 0 w 23"/>
                <a:gd name="T11" fmla="*/ 62 h 63"/>
                <a:gd name="T12" fmla="*/ 5 w 23"/>
                <a:gd name="T13" fmla="*/ 0 h 63"/>
                <a:gd name="T14" fmla="*/ 13 w 23"/>
                <a:gd name="T15" fmla="*/ 1 h 63"/>
                <a:gd name="T16" fmla="*/ 23 w 23"/>
                <a:gd name="T17" fmla="*/ 26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63">
                  <a:moveTo>
                    <a:pt x="23" y="26"/>
                  </a:moveTo>
                  <a:cubicBezTo>
                    <a:pt x="23" y="29"/>
                    <a:pt x="22" y="31"/>
                    <a:pt x="21" y="34"/>
                  </a:cubicBezTo>
                  <a:cubicBezTo>
                    <a:pt x="21" y="35"/>
                    <a:pt x="20" y="50"/>
                    <a:pt x="19" y="54"/>
                  </a:cubicBezTo>
                  <a:cubicBezTo>
                    <a:pt x="19" y="56"/>
                    <a:pt x="17" y="61"/>
                    <a:pt x="13" y="62"/>
                  </a:cubicBezTo>
                  <a:cubicBezTo>
                    <a:pt x="12" y="63"/>
                    <a:pt x="11" y="63"/>
                    <a:pt x="10" y="63"/>
                  </a:cubicBezTo>
                  <a:cubicBezTo>
                    <a:pt x="3" y="62"/>
                    <a:pt x="0" y="62"/>
                    <a:pt x="0" y="62"/>
                  </a:cubicBezTo>
                  <a:cubicBezTo>
                    <a:pt x="0" y="62"/>
                    <a:pt x="8" y="22"/>
                    <a:pt x="5" y="0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7" y="19"/>
                    <a:pt x="23" y="26"/>
                  </a:cubicBezTo>
                  <a:close/>
                </a:path>
              </a:pathLst>
            </a:custGeom>
            <a:solidFill>
              <a:srgbClr val="FA9F9C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it-IT" dirty="0"/>
            </a:p>
          </p:txBody>
        </p:sp>
        <p:sp>
          <p:nvSpPr>
            <p:cNvPr id="17" name="Figura a mano libera 17">
              <a:extLst>
                <a:ext uri="{FF2B5EF4-FFF2-40B4-BE49-F238E27FC236}">
                  <a16:creationId xmlns:a16="http://schemas.microsoft.com/office/drawing/2014/main" id="{3E67FC6E-679C-4B7D-9F05-FF6856EDEB6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4600" y="4010025"/>
              <a:ext cx="74613" cy="142875"/>
            </a:xfrm>
            <a:custGeom>
              <a:avLst/>
              <a:gdLst>
                <a:gd name="T0" fmla="*/ 13 w 13"/>
                <a:gd name="T1" fmla="*/ 24 h 25"/>
                <a:gd name="T2" fmla="*/ 10 w 13"/>
                <a:gd name="T3" fmla="*/ 25 h 25"/>
                <a:gd name="T4" fmla="*/ 0 w 13"/>
                <a:gd name="T5" fmla="*/ 24 h 25"/>
                <a:gd name="T6" fmla="*/ 4 w 13"/>
                <a:gd name="T7" fmla="*/ 0 h 25"/>
                <a:gd name="T8" fmla="*/ 13 w 13"/>
                <a:gd name="T9" fmla="*/ 2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25">
                  <a:moveTo>
                    <a:pt x="13" y="24"/>
                  </a:moveTo>
                  <a:cubicBezTo>
                    <a:pt x="12" y="25"/>
                    <a:pt x="11" y="25"/>
                    <a:pt x="10" y="25"/>
                  </a:cubicBezTo>
                  <a:cubicBezTo>
                    <a:pt x="3" y="24"/>
                    <a:pt x="0" y="24"/>
                    <a:pt x="0" y="24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9"/>
                    <a:pt x="9" y="18"/>
                    <a:pt x="13" y="24"/>
                  </a:cubicBezTo>
                  <a:close/>
                </a:path>
              </a:pathLst>
            </a:custGeom>
            <a:gradFill>
              <a:gsLst>
                <a:gs pos="0">
                  <a:srgbClr val="4BC3E2">
                    <a:alpha val="63000"/>
                  </a:srgbClr>
                </a:gs>
                <a:gs pos="51000">
                  <a:srgbClr val="4BC3E2">
                    <a:alpha val="0"/>
                  </a:srgbClr>
                </a:gs>
              </a:gsLst>
              <a:lin ang="16200000" scaled="0"/>
            </a:gra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it-IT" dirty="0"/>
            </a:p>
          </p:txBody>
        </p:sp>
        <p:sp>
          <p:nvSpPr>
            <p:cNvPr id="18" name="Figura a mano libera 18">
              <a:extLst>
                <a:ext uri="{FF2B5EF4-FFF2-40B4-BE49-F238E27FC236}">
                  <a16:creationId xmlns:a16="http://schemas.microsoft.com/office/drawing/2014/main" id="{3E28299F-82DC-4BAC-A5BB-7B5EA5A95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32350" y="3162300"/>
              <a:ext cx="1503363" cy="2624138"/>
            </a:xfrm>
            <a:custGeom>
              <a:avLst/>
              <a:gdLst>
                <a:gd name="T0" fmla="*/ 258 w 262"/>
                <a:gd name="T1" fmla="*/ 413 h 458"/>
                <a:gd name="T2" fmla="*/ 208 w 262"/>
                <a:gd name="T3" fmla="*/ 314 h 458"/>
                <a:gd name="T4" fmla="*/ 214 w 262"/>
                <a:gd name="T5" fmla="*/ 201 h 458"/>
                <a:gd name="T6" fmla="*/ 225 w 262"/>
                <a:gd name="T7" fmla="*/ 192 h 458"/>
                <a:gd name="T8" fmla="*/ 217 w 262"/>
                <a:gd name="T9" fmla="*/ 182 h 458"/>
                <a:gd name="T10" fmla="*/ 216 w 262"/>
                <a:gd name="T11" fmla="*/ 182 h 458"/>
                <a:gd name="T12" fmla="*/ 216 w 262"/>
                <a:gd name="T13" fmla="*/ 182 h 458"/>
                <a:gd name="T14" fmla="*/ 215 w 262"/>
                <a:gd name="T15" fmla="*/ 182 h 458"/>
                <a:gd name="T16" fmla="*/ 215 w 262"/>
                <a:gd name="T17" fmla="*/ 182 h 458"/>
                <a:gd name="T18" fmla="*/ 213 w 262"/>
                <a:gd name="T19" fmla="*/ 151 h 458"/>
                <a:gd name="T20" fmla="*/ 217 w 262"/>
                <a:gd name="T21" fmla="*/ 90 h 458"/>
                <a:gd name="T22" fmla="*/ 222 w 262"/>
                <a:gd name="T23" fmla="*/ 56 h 458"/>
                <a:gd name="T24" fmla="*/ 202 w 262"/>
                <a:gd name="T25" fmla="*/ 1 h 458"/>
                <a:gd name="T26" fmla="*/ 179 w 262"/>
                <a:gd name="T27" fmla="*/ 12 h 458"/>
                <a:gd name="T28" fmla="*/ 145 w 262"/>
                <a:gd name="T29" fmla="*/ 66 h 458"/>
                <a:gd name="T30" fmla="*/ 154 w 262"/>
                <a:gd name="T31" fmla="*/ 93 h 458"/>
                <a:gd name="T32" fmla="*/ 164 w 262"/>
                <a:gd name="T33" fmla="*/ 119 h 458"/>
                <a:gd name="T34" fmla="*/ 171 w 262"/>
                <a:gd name="T35" fmla="*/ 151 h 458"/>
                <a:gd name="T36" fmla="*/ 170 w 262"/>
                <a:gd name="T37" fmla="*/ 180 h 458"/>
                <a:gd name="T38" fmla="*/ 149 w 262"/>
                <a:gd name="T39" fmla="*/ 196 h 458"/>
                <a:gd name="T40" fmla="*/ 94 w 262"/>
                <a:gd name="T41" fmla="*/ 213 h 458"/>
                <a:gd name="T42" fmla="*/ 94 w 262"/>
                <a:gd name="T43" fmla="*/ 213 h 458"/>
                <a:gd name="T44" fmla="*/ 38 w 262"/>
                <a:gd name="T45" fmla="*/ 292 h 458"/>
                <a:gd name="T46" fmla="*/ 23 w 262"/>
                <a:gd name="T47" fmla="*/ 408 h 458"/>
                <a:gd name="T48" fmla="*/ 104 w 262"/>
                <a:gd name="T49" fmla="*/ 409 h 458"/>
                <a:gd name="T50" fmla="*/ 104 w 262"/>
                <a:gd name="T51" fmla="*/ 413 h 458"/>
                <a:gd name="T52" fmla="*/ 109 w 262"/>
                <a:gd name="T53" fmla="*/ 458 h 458"/>
                <a:gd name="T54" fmla="*/ 260 w 262"/>
                <a:gd name="T55" fmla="*/ 458 h 458"/>
                <a:gd name="T56" fmla="*/ 258 w 262"/>
                <a:gd name="T57" fmla="*/ 413 h 458"/>
                <a:gd name="T58" fmla="*/ 76 w 262"/>
                <a:gd name="T59" fmla="*/ 350 h 458"/>
                <a:gd name="T60" fmla="*/ 95 w 262"/>
                <a:gd name="T61" fmla="*/ 329 h 458"/>
                <a:gd name="T62" fmla="*/ 97 w 262"/>
                <a:gd name="T63" fmla="*/ 350 h 458"/>
                <a:gd name="T64" fmla="*/ 76 w 262"/>
                <a:gd name="T65" fmla="*/ 350 h 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62" h="458">
                  <a:moveTo>
                    <a:pt x="258" y="413"/>
                  </a:moveTo>
                  <a:cubicBezTo>
                    <a:pt x="250" y="382"/>
                    <a:pt x="229" y="355"/>
                    <a:pt x="208" y="314"/>
                  </a:cubicBezTo>
                  <a:cubicBezTo>
                    <a:pt x="177" y="255"/>
                    <a:pt x="214" y="201"/>
                    <a:pt x="214" y="201"/>
                  </a:cubicBezTo>
                  <a:cubicBezTo>
                    <a:pt x="214" y="201"/>
                    <a:pt x="223" y="201"/>
                    <a:pt x="225" y="192"/>
                  </a:cubicBezTo>
                  <a:cubicBezTo>
                    <a:pt x="226" y="185"/>
                    <a:pt x="220" y="183"/>
                    <a:pt x="217" y="182"/>
                  </a:cubicBezTo>
                  <a:cubicBezTo>
                    <a:pt x="217" y="182"/>
                    <a:pt x="216" y="182"/>
                    <a:pt x="216" y="182"/>
                  </a:cubicBezTo>
                  <a:cubicBezTo>
                    <a:pt x="216" y="182"/>
                    <a:pt x="216" y="182"/>
                    <a:pt x="216" y="182"/>
                  </a:cubicBezTo>
                  <a:cubicBezTo>
                    <a:pt x="216" y="182"/>
                    <a:pt x="215" y="182"/>
                    <a:pt x="215" y="182"/>
                  </a:cubicBezTo>
                  <a:cubicBezTo>
                    <a:pt x="215" y="182"/>
                    <a:pt x="215" y="182"/>
                    <a:pt x="215" y="182"/>
                  </a:cubicBezTo>
                  <a:cubicBezTo>
                    <a:pt x="214" y="177"/>
                    <a:pt x="213" y="166"/>
                    <a:pt x="213" y="151"/>
                  </a:cubicBezTo>
                  <a:cubicBezTo>
                    <a:pt x="214" y="133"/>
                    <a:pt x="215" y="111"/>
                    <a:pt x="217" y="90"/>
                  </a:cubicBezTo>
                  <a:cubicBezTo>
                    <a:pt x="219" y="78"/>
                    <a:pt x="220" y="66"/>
                    <a:pt x="222" y="56"/>
                  </a:cubicBezTo>
                  <a:cubicBezTo>
                    <a:pt x="229" y="19"/>
                    <a:pt x="202" y="1"/>
                    <a:pt x="202" y="1"/>
                  </a:cubicBezTo>
                  <a:cubicBezTo>
                    <a:pt x="194" y="0"/>
                    <a:pt x="179" y="12"/>
                    <a:pt x="179" y="12"/>
                  </a:cubicBezTo>
                  <a:cubicBezTo>
                    <a:pt x="149" y="27"/>
                    <a:pt x="145" y="65"/>
                    <a:pt x="145" y="66"/>
                  </a:cubicBezTo>
                  <a:cubicBezTo>
                    <a:pt x="145" y="67"/>
                    <a:pt x="149" y="78"/>
                    <a:pt x="154" y="93"/>
                  </a:cubicBezTo>
                  <a:cubicBezTo>
                    <a:pt x="157" y="101"/>
                    <a:pt x="160" y="110"/>
                    <a:pt x="164" y="119"/>
                  </a:cubicBezTo>
                  <a:cubicBezTo>
                    <a:pt x="168" y="129"/>
                    <a:pt x="170" y="141"/>
                    <a:pt x="171" y="151"/>
                  </a:cubicBezTo>
                  <a:cubicBezTo>
                    <a:pt x="172" y="167"/>
                    <a:pt x="170" y="180"/>
                    <a:pt x="170" y="180"/>
                  </a:cubicBezTo>
                  <a:cubicBezTo>
                    <a:pt x="154" y="181"/>
                    <a:pt x="149" y="196"/>
                    <a:pt x="149" y="196"/>
                  </a:cubicBezTo>
                  <a:cubicBezTo>
                    <a:pt x="149" y="196"/>
                    <a:pt x="103" y="205"/>
                    <a:pt x="94" y="213"/>
                  </a:cubicBezTo>
                  <a:cubicBezTo>
                    <a:pt x="94" y="213"/>
                    <a:pt x="94" y="213"/>
                    <a:pt x="94" y="213"/>
                  </a:cubicBezTo>
                  <a:cubicBezTo>
                    <a:pt x="80" y="219"/>
                    <a:pt x="59" y="238"/>
                    <a:pt x="38" y="292"/>
                  </a:cubicBezTo>
                  <a:cubicBezTo>
                    <a:pt x="5" y="376"/>
                    <a:pt x="0" y="402"/>
                    <a:pt x="23" y="408"/>
                  </a:cubicBezTo>
                  <a:cubicBezTo>
                    <a:pt x="32" y="410"/>
                    <a:pt x="66" y="410"/>
                    <a:pt x="104" y="409"/>
                  </a:cubicBezTo>
                  <a:cubicBezTo>
                    <a:pt x="104" y="410"/>
                    <a:pt x="104" y="411"/>
                    <a:pt x="104" y="413"/>
                  </a:cubicBezTo>
                  <a:cubicBezTo>
                    <a:pt x="107" y="435"/>
                    <a:pt x="109" y="452"/>
                    <a:pt x="109" y="458"/>
                  </a:cubicBezTo>
                  <a:cubicBezTo>
                    <a:pt x="260" y="458"/>
                    <a:pt x="260" y="458"/>
                    <a:pt x="260" y="458"/>
                  </a:cubicBezTo>
                  <a:cubicBezTo>
                    <a:pt x="262" y="441"/>
                    <a:pt x="261" y="426"/>
                    <a:pt x="258" y="413"/>
                  </a:cubicBezTo>
                  <a:close/>
                  <a:moveTo>
                    <a:pt x="76" y="350"/>
                  </a:moveTo>
                  <a:cubicBezTo>
                    <a:pt x="76" y="350"/>
                    <a:pt x="85" y="341"/>
                    <a:pt x="95" y="329"/>
                  </a:cubicBezTo>
                  <a:cubicBezTo>
                    <a:pt x="96" y="336"/>
                    <a:pt x="97" y="343"/>
                    <a:pt x="97" y="350"/>
                  </a:cubicBezTo>
                  <a:cubicBezTo>
                    <a:pt x="85" y="350"/>
                    <a:pt x="76" y="350"/>
                    <a:pt x="76" y="350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rgbClr val="7289F2">
                    <a:alpha val="0"/>
                  </a:srgbClr>
                </a:gs>
                <a:gs pos="26000">
                  <a:srgbClr val="7289F2">
                    <a:alpha val="54000"/>
                  </a:srgbClr>
                </a:gs>
              </a:gsLst>
              <a:lin ang="78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it-IT" dirty="0"/>
            </a:p>
          </p:txBody>
        </p:sp>
        <p:sp>
          <p:nvSpPr>
            <p:cNvPr id="19" name="Figura a mano libera 19">
              <a:extLst>
                <a:ext uri="{FF2B5EF4-FFF2-40B4-BE49-F238E27FC236}">
                  <a16:creationId xmlns:a16="http://schemas.microsoft.com/office/drawing/2014/main" id="{1F1055DB-0FAF-42E9-A9D9-33EEEA5E5D53}"/>
                </a:ext>
              </a:extLst>
            </p:cNvPr>
            <p:cNvSpPr>
              <a:spLocks/>
            </p:cNvSpPr>
            <p:nvPr/>
          </p:nvSpPr>
          <p:spPr bwMode="auto">
            <a:xfrm>
              <a:off x="5192713" y="5167313"/>
              <a:ext cx="236538" cy="338138"/>
            </a:xfrm>
            <a:custGeom>
              <a:avLst/>
              <a:gdLst>
                <a:gd name="T0" fmla="*/ 13 w 41"/>
                <a:gd name="T1" fmla="*/ 0 h 59"/>
                <a:gd name="T2" fmla="*/ 41 w 41"/>
                <a:gd name="T3" fmla="*/ 59 h 59"/>
                <a:gd name="T4" fmla="*/ 34 w 41"/>
                <a:gd name="T5" fmla="*/ 0 h 59"/>
                <a:gd name="T6" fmla="*/ 13 w 41"/>
                <a:gd name="T7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1" h="59">
                  <a:moveTo>
                    <a:pt x="13" y="0"/>
                  </a:moveTo>
                  <a:cubicBezTo>
                    <a:pt x="13" y="0"/>
                    <a:pt x="0" y="45"/>
                    <a:pt x="41" y="59"/>
                  </a:cubicBezTo>
                  <a:cubicBezTo>
                    <a:pt x="34" y="0"/>
                    <a:pt x="34" y="0"/>
                    <a:pt x="34" y="0"/>
                  </a:cubicBezTo>
                  <a:lnTo>
                    <a:pt x="13" y="0"/>
                  </a:lnTo>
                  <a:close/>
                </a:path>
              </a:pathLst>
            </a:custGeom>
            <a:solidFill>
              <a:srgbClr val="829CF3">
                <a:alpha val="26000"/>
              </a:srgb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it-IT" dirty="0"/>
            </a:p>
          </p:txBody>
        </p:sp>
        <p:sp>
          <p:nvSpPr>
            <p:cNvPr id="20" name="Figura a mano libera 20">
              <a:extLst>
                <a:ext uri="{FF2B5EF4-FFF2-40B4-BE49-F238E27FC236}">
                  <a16:creationId xmlns:a16="http://schemas.microsoft.com/office/drawing/2014/main" id="{33DD8503-AB72-4432-BEC9-FC4887059C26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1250" y="3625850"/>
              <a:ext cx="333375" cy="217488"/>
            </a:xfrm>
            <a:custGeom>
              <a:avLst/>
              <a:gdLst>
                <a:gd name="T0" fmla="*/ 57 w 58"/>
                <a:gd name="T1" fmla="*/ 4 h 38"/>
                <a:gd name="T2" fmla="*/ 57 w 58"/>
                <a:gd name="T3" fmla="*/ 8 h 38"/>
                <a:gd name="T4" fmla="*/ 53 w 58"/>
                <a:gd name="T5" fmla="*/ 18 h 38"/>
                <a:gd name="T6" fmla="*/ 47 w 58"/>
                <a:gd name="T7" fmla="*/ 24 h 38"/>
                <a:gd name="T8" fmla="*/ 46 w 58"/>
                <a:gd name="T9" fmla="*/ 22 h 38"/>
                <a:gd name="T10" fmla="*/ 47 w 58"/>
                <a:gd name="T11" fmla="*/ 21 h 38"/>
                <a:gd name="T12" fmla="*/ 53 w 58"/>
                <a:gd name="T13" fmla="*/ 8 h 38"/>
                <a:gd name="T14" fmla="*/ 46 w 58"/>
                <a:gd name="T15" fmla="*/ 11 h 38"/>
                <a:gd name="T16" fmla="*/ 17 w 58"/>
                <a:gd name="T17" fmla="*/ 23 h 38"/>
                <a:gd name="T18" fmla="*/ 5 w 58"/>
                <a:gd name="T19" fmla="*/ 37 h 38"/>
                <a:gd name="T20" fmla="*/ 0 w 58"/>
                <a:gd name="T21" fmla="*/ 35 h 38"/>
                <a:gd name="T22" fmla="*/ 15 w 58"/>
                <a:gd name="T23" fmla="*/ 20 h 38"/>
                <a:gd name="T24" fmla="*/ 46 w 58"/>
                <a:gd name="T25" fmla="*/ 7 h 38"/>
                <a:gd name="T26" fmla="*/ 52 w 58"/>
                <a:gd name="T27" fmla="*/ 4 h 38"/>
                <a:gd name="T28" fmla="*/ 46 w 58"/>
                <a:gd name="T29" fmla="*/ 2 h 38"/>
                <a:gd name="T30" fmla="*/ 46 w 58"/>
                <a:gd name="T31" fmla="*/ 0 h 38"/>
                <a:gd name="T32" fmla="*/ 53 w 58"/>
                <a:gd name="T33" fmla="*/ 1 h 38"/>
                <a:gd name="T34" fmla="*/ 57 w 58"/>
                <a:gd name="T35" fmla="*/ 4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8" h="38">
                  <a:moveTo>
                    <a:pt x="57" y="4"/>
                  </a:moveTo>
                  <a:cubicBezTo>
                    <a:pt x="57" y="8"/>
                    <a:pt x="57" y="8"/>
                    <a:pt x="57" y="8"/>
                  </a:cubicBezTo>
                  <a:cubicBezTo>
                    <a:pt x="57" y="8"/>
                    <a:pt x="56" y="12"/>
                    <a:pt x="53" y="18"/>
                  </a:cubicBezTo>
                  <a:cubicBezTo>
                    <a:pt x="51" y="23"/>
                    <a:pt x="48" y="24"/>
                    <a:pt x="47" y="24"/>
                  </a:cubicBezTo>
                  <a:cubicBezTo>
                    <a:pt x="46" y="23"/>
                    <a:pt x="46" y="22"/>
                    <a:pt x="46" y="22"/>
                  </a:cubicBezTo>
                  <a:cubicBezTo>
                    <a:pt x="47" y="21"/>
                    <a:pt x="47" y="21"/>
                    <a:pt x="47" y="21"/>
                  </a:cubicBezTo>
                  <a:cubicBezTo>
                    <a:pt x="54" y="20"/>
                    <a:pt x="53" y="8"/>
                    <a:pt x="53" y="8"/>
                  </a:cubicBezTo>
                  <a:cubicBezTo>
                    <a:pt x="46" y="11"/>
                    <a:pt x="46" y="11"/>
                    <a:pt x="46" y="11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7" y="23"/>
                    <a:pt x="7" y="35"/>
                    <a:pt x="5" y="37"/>
                  </a:cubicBezTo>
                  <a:cubicBezTo>
                    <a:pt x="3" y="38"/>
                    <a:pt x="0" y="38"/>
                    <a:pt x="0" y="35"/>
                  </a:cubicBezTo>
                  <a:cubicBezTo>
                    <a:pt x="0" y="33"/>
                    <a:pt x="15" y="20"/>
                    <a:pt x="15" y="2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46" y="2"/>
                    <a:pt x="46" y="2"/>
                    <a:pt x="46" y="2"/>
                  </a:cubicBezTo>
                  <a:cubicBezTo>
                    <a:pt x="46" y="2"/>
                    <a:pt x="46" y="1"/>
                    <a:pt x="46" y="0"/>
                  </a:cubicBezTo>
                  <a:cubicBezTo>
                    <a:pt x="48" y="0"/>
                    <a:pt x="50" y="1"/>
                    <a:pt x="53" y="1"/>
                  </a:cubicBezTo>
                  <a:cubicBezTo>
                    <a:pt x="58" y="2"/>
                    <a:pt x="57" y="4"/>
                    <a:pt x="57" y="4"/>
                  </a:cubicBezTo>
                  <a:close/>
                </a:path>
              </a:pathLst>
            </a:custGeom>
            <a:solidFill>
              <a:srgbClr val="0A00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it-IT" dirty="0"/>
            </a:p>
          </p:txBody>
        </p:sp>
        <p:sp>
          <p:nvSpPr>
            <p:cNvPr id="25" name="Figura a mano libera: Forma 24">
              <a:extLst>
                <a:ext uri="{FF2B5EF4-FFF2-40B4-BE49-F238E27FC236}">
                  <a16:creationId xmlns:a16="http://schemas.microsoft.com/office/drawing/2014/main" id="{5734A953-9B6C-444B-B25F-6DF0B880B296}"/>
                </a:ext>
              </a:extLst>
            </p:cNvPr>
            <p:cNvSpPr/>
            <p:nvPr/>
          </p:nvSpPr>
          <p:spPr>
            <a:xfrm>
              <a:off x="6538394" y="3930239"/>
              <a:ext cx="104950" cy="82726"/>
            </a:xfrm>
            <a:custGeom>
              <a:avLst/>
              <a:gdLst>
                <a:gd name="connsiteX0" fmla="*/ 519 w 104950"/>
                <a:gd name="connsiteY0" fmla="*/ 1205 h 82726"/>
                <a:gd name="connsiteX1" fmla="*/ 64812 w 104950"/>
                <a:gd name="connsiteY1" fmla="*/ 36924 h 82726"/>
                <a:gd name="connsiteX2" fmla="*/ 102912 w 104950"/>
                <a:gd name="connsiteY2" fmla="*/ 82167 h 82726"/>
                <a:gd name="connsiteX3" fmla="*/ 519 w 104950"/>
                <a:gd name="connsiteY3" fmla="*/ 1205 h 82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950" h="82726">
                  <a:moveTo>
                    <a:pt x="519" y="1205"/>
                  </a:moveTo>
                  <a:cubicBezTo>
                    <a:pt x="-5831" y="-6335"/>
                    <a:pt x="47747" y="23430"/>
                    <a:pt x="64812" y="36924"/>
                  </a:cubicBezTo>
                  <a:cubicBezTo>
                    <a:pt x="81877" y="50418"/>
                    <a:pt x="113231" y="87723"/>
                    <a:pt x="102912" y="82167"/>
                  </a:cubicBezTo>
                  <a:cubicBezTo>
                    <a:pt x="92593" y="76611"/>
                    <a:pt x="6869" y="8745"/>
                    <a:pt x="519" y="1205"/>
                  </a:cubicBezTo>
                  <a:close/>
                </a:path>
              </a:pathLst>
            </a:custGeom>
            <a:solidFill>
              <a:srgbClr val="0A00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it-IT" dirty="0"/>
            </a:p>
          </p:txBody>
        </p:sp>
        <p:sp>
          <p:nvSpPr>
            <p:cNvPr id="150" name="Figura a mano libera: Forma 149">
              <a:extLst>
                <a:ext uri="{FF2B5EF4-FFF2-40B4-BE49-F238E27FC236}">
                  <a16:creationId xmlns:a16="http://schemas.microsoft.com/office/drawing/2014/main" id="{0981B24C-CD45-4505-87DD-EBA799A608A0}"/>
                </a:ext>
              </a:extLst>
            </p:cNvPr>
            <p:cNvSpPr/>
            <p:nvPr/>
          </p:nvSpPr>
          <p:spPr>
            <a:xfrm>
              <a:off x="6586362" y="3924595"/>
              <a:ext cx="104950" cy="82726"/>
            </a:xfrm>
            <a:custGeom>
              <a:avLst/>
              <a:gdLst>
                <a:gd name="connsiteX0" fmla="*/ 519 w 104950"/>
                <a:gd name="connsiteY0" fmla="*/ 1205 h 82726"/>
                <a:gd name="connsiteX1" fmla="*/ 64812 w 104950"/>
                <a:gd name="connsiteY1" fmla="*/ 36924 h 82726"/>
                <a:gd name="connsiteX2" fmla="*/ 102912 w 104950"/>
                <a:gd name="connsiteY2" fmla="*/ 82167 h 82726"/>
                <a:gd name="connsiteX3" fmla="*/ 519 w 104950"/>
                <a:gd name="connsiteY3" fmla="*/ 1205 h 82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950" h="82726">
                  <a:moveTo>
                    <a:pt x="519" y="1205"/>
                  </a:moveTo>
                  <a:cubicBezTo>
                    <a:pt x="-5831" y="-6335"/>
                    <a:pt x="47747" y="23430"/>
                    <a:pt x="64812" y="36924"/>
                  </a:cubicBezTo>
                  <a:cubicBezTo>
                    <a:pt x="81877" y="50418"/>
                    <a:pt x="113231" y="87723"/>
                    <a:pt x="102912" y="82167"/>
                  </a:cubicBezTo>
                  <a:cubicBezTo>
                    <a:pt x="92593" y="76611"/>
                    <a:pt x="6869" y="8745"/>
                    <a:pt x="519" y="1205"/>
                  </a:cubicBezTo>
                  <a:close/>
                </a:path>
              </a:pathLst>
            </a:custGeom>
            <a:solidFill>
              <a:srgbClr val="0A00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it-IT" dirty="0"/>
            </a:p>
          </p:txBody>
        </p:sp>
        <p:sp>
          <p:nvSpPr>
            <p:cNvPr id="26" name="Figura a mano libera: Forma 25">
              <a:extLst>
                <a:ext uri="{FF2B5EF4-FFF2-40B4-BE49-F238E27FC236}">
                  <a16:creationId xmlns:a16="http://schemas.microsoft.com/office/drawing/2014/main" id="{95F849CF-BB96-4670-91B9-CF85441BB33B}"/>
                </a:ext>
              </a:extLst>
            </p:cNvPr>
            <p:cNvSpPr/>
            <p:nvPr/>
          </p:nvSpPr>
          <p:spPr>
            <a:xfrm>
              <a:off x="5832786" y="4279895"/>
              <a:ext cx="465015" cy="55559"/>
            </a:xfrm>
            <a:custGeom>
              <a:avLst/>
              <a:gdLst>
                <a:gd name="connsiteX0" fmla="*/ 456889 w 465015"/>
                <a:gd name="connsiteY0" fmla="*/ 50805 h 55559"/>
                <a:gd name="connsiteX1" fmla="*/ 2864 w 465015"/>
                <a:gd name="connsiteY1" fmla="*/ 5 h 55559"/>
                <a:gd name="connsiteX2" fmla="*/ 272739 w 465015"/>
                <a:gd name="connsiteY2" fmla="*/ 47630 h 55559"/>
                <a:gd name="connsiteX3" fmla="*/ 456889 w 465015"/>
                <a:gd name="connsiteY3" fmla="*/ 50805 h 55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5015" h="55559">
                  <a:moveTo>
                    <a:pt x="456889" y="50805"/>
                  </a:moveTo>
                  <a:cubicBezTo>
                    <a:pt x="411910" y="42867"/>
                    <a:pt x="33556" y="534"/>
                    <a:pt x="2864" y="5"/>
                  </a:cubicBezTo>
                  <a:cubicBezTo>
                    <a:pt x="-27828" y="-524"/>
                    <a:pt x="196539" y="39163"/>
                    <a:pt x="272739" y="47630"/>
                  </a:cubicBezTo>
                  <a:cubicBezTo>
                    <a:pt x="348939" y="56097"/>
                    <a:pt x="501868" y="58743"/>
                    <a:pt x="456889" y="50805"/>
                  </a:cubicBezTo>
                  <a:close/>
                </a:path>
              </a:pathLst>
            </a:custGeom>
            <a:solidFill>
              <a:srgbClr val="0A00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it-IT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81" name="Gruppo 180">
            <a:extLst>
              <a:ext uri="{FF2B5EF4-FFF2-40B4-BE49-F238E27FC236}">
                <a16:creationId xmlns:a16="http://schemas.microsoft.com/office/drawing/2014/main" id="{D14F9816-D761-44CD-80AC-A13A6A2BF4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892834" y="3292485"/>
            <a:ext cx="584970" cy="615624"/>
            <a:chOff x="4127500" y="2909888"/>
            <a:chExt cx="330200" cy="315913"/>
          </a:xfrm>
        </p:grpSpPr>
        <p:sp>
          <p:nvSpPr>
            <p:cNvPr id="182" name="Ovale 268">
              <a:extLst>
                <a:ext uri="{FF2B5EF4-FFF2-40B4-BE49-F238E27FC236}">
                  <a16:creationId xmlns:a16="http://schemas.microsoft.com/office/drawing/2014/main" id="{8D0C8D9D-E9ED-445E-B175-12C0160A59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9725" y="3060701"/>
              <a:ext cx="76200" cy="74613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it-IT" dirty="0"/>
            </a:p>
          </p:txBody>
        </p:sp>
        <p:sp>
          <p:nvSpPr>
            <p:cNvPr id="183" name="Figura a mano libera 269">
              <a:extLst>
                <a:ext uri="{FF2B5EF4-FFF2-40B4-BE49-F238E27FC236}">
                  <a16:creationId xmlns:a16="http://schemas.microsoft.com/office/drawing/2014/main" id="{86759DBE-9B84-4D15-8B20-34E76E5F570C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7500" y="3135313"/>
              <a:ext cx="109538" cy="60325"/>
            </a:xfrm>
            <a:custGeom>
              <a:avLst/>
              <a:gdLst>
                <a:gd name="T0" fmla="*/ 22 w 29"/>
                <a:gd name="T1" fmla="*/ 16 h 16"/>
                <a:gd name="T2" fmla="*/ 0 w 29"/>
                <a:gd name="T3" fmla="*/ 16 h 16"/>
                <a:gd name="T4" fmla="*/ 16 w 29"/>
                <a:gd name="T5" fmla="*/ 0 h 16"/>
                <a:gd name="T6" fmla="*/ 29 w 29"/>
                <a:gd name="T7" fmla="*/ 7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16">
                  <a:moveTo>
                    <a:pt x="22" y="16"/>
                  </a:move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21" y="0"/>
                    <a:pt x="26" y="3"/>
                    <a:pt x="29" y="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it-IT" dirty="0"/>
            </a:p>
          </p:txBody>
        </p:sp>
        <p:sp>
          <p:nvSpPr>
            <p:cNvPr id="184" name="Ovale 270">
              <a:extLst>
                <a:ext uri="{FF2B5EF4-FFF2-40B4-BE49-F238E27FC236}">
                  <a16:creationId xmlns:a16="http://schemas.microsoft.com/office/drawing/2014/main" id="{0524A632-17BB-4AA9-A49C-41BE94905C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60863" y="3060701"/>
              <a:ext cx="74613" cy="74613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it-IT" dirty="0"/>
            </a:p>
          </p:txBody>
        </p:sp>
        <p:sp>
          <p:nvSpPr>
            <p:cNvPr id="185" name="Figura a mano libera 271">
              <a:extLst>
                <a:ext uri="{FF2B5EF4-FFF2-40B4-BE49-F238E27FC236}">
                  <a16:creationId xmlns:a16="http://schemas.microsoft.com/office/drawing/2014/main" id="{D502FFDD-28F4-4AA4-B259-B57867A0C506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9750" y="3135313"/>
              <a:ext cx="107950" cy="60325"/>
            </a:xfrm>
            <a:custGeom>
              <a:avLst/>
              <a:gdLst>
                <a:gd name="T0" fmla="*/ 0 w 29"/>
                <a:gd name="T1" fmla="*/ 7 h 16"/>
                <a:gd name="T2" fmla="*/ 13 w 29"/>
                <a:gd name="T3" fmla="*/ 0 h 16"/>
                <a:gd name="T4" fmla="*/ 29 w 29"/>
                <a:gd name="T5" fmla="*/ 16 h 16"/>
                <a:gd name="T6" fmla="*/ 7 w 29"/>
                <a:gd name="T7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16">
                  <a:moveTo>
                    <a:pt x="0" y="7"/>
                  </a:moveTo>
                  <a:cubicBezTo>
                    <a:pt x="3" y="3"/>
                    <a:pt x="8" y="0"/>
                    <a:pt x="13" y="0"/>
                  </a:cubicBezTo>
                  <a:cubicBezTo>
                    <a:pt x="22" y="0"/>
                    <a:pt x="29" y="7"/>
                    <a:pt x="29" y="16"/>
                  </a:cubicBezTo>
                  <a:cubicBezTo>
                    <a:pt x="7" y="16"/>
                    <a:pt x="7" y="16"/>
                    <a:pt x="7" y="16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it-IT" dirty="0"/>
            </a:p>
          </p:txBody>
        </p:sp>
        <p:sp>
          <p:nvSpPr>
            <p:cNvPr id="186" name="Ovale 272">
              <a:extLst>
                <a:ext uri="{FF2B5EF4-FFF2-40B4-BE49-F238E27FC236}">
                  <a16:creationId xmlns:a16="http://schemas.microsoft.com/office/drawing/2014/main" id="{074B1DAE-77A3-4CE2-BB5F-6E109DFB6B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40213" y="3030538"/>
              <a:ext cx="104775" cy="109538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it-IT" dirty="0"/>
            </a:p>
          </p:txBody>
        </p:sp>
        <p:sp>
          <p:nvSpPr>
            <p:cNvPr id="187" name="Figura a mano libera 273">
              <a:extLst>
                <a:ext uri="{FF2B5EF4-FFF2-40B4-BE49-F238E27FC236}">
                  <a16:creationId xmlns:a16="http://schemas.microsoft.com/office/drawing/2014/main" id="{6F4FD849-C2CF-4E95-92A3-DF3CD12C6031}"/>
                </a:ext>
              </a:extLst>
            </p:cNvPr>
            <p:cNvSpPr>
              <a:spLocks/>
            </p:cNvSpPr>
            <p:nvPr/>
          </p:nvSpPr>
          <p:spPr bwMode="auto">
            <a:xfrm>
              <a:off x="4214813" y="2986088"/>
              <a:ext cx="157163" cy="36513"/>
            </a:xfrm>
            <a:custGeom>
              <a:avLst/>
              <a:gdLst>
                <a:gd name="T0" fmla="*/ 0 w 42"/>
                <a:gd name="T1" fmla="*/ 10 h 10"/>
                <a:gd name="T2" fmla="*/ 21 w 42"/>
                <a:gd name="T3" fmla="*/ 0 h 10"/>
                <a:gd name="T4" fmla="*/ 42 w 42"/>
                <a:gd name="T5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10">
                  <a:moveTo>
                    <a:pt x="0" y="10"/>
                  </a:moveTo>
                  <a:cubicBezTo>
                    <a:pt x="5" y="4"/>
                    <a:pt x="13" y="0"/>
                    <a:pt x="21" y="0"/>
                  </a:cubicBezTo>
                  <a:cubicBezTo>
                    <a:pt x="29" y="0"/>
                    <a:pt x="37" y="4"/>
                    <a:pt x="42" y="1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it-IT" dirty="0"/>
            </a:p>
          </p:txBody>
        </p:sp>
        <p:sp>
          <p:nvSpPr>
            <p:cNvPr id="188" name="Figura a mano libera 274">
              <a:extLst>
                <a:ext uri="{FF2B5EF4-FFF2-40B4-BE49-F238E27FC236}">
                  <a16:creationId xmlns:a16="http://schemas.microsoft.com/office/drawing/2014/main" id="{E95CA879-26B6-4158-84CA-E13BF1DBB284}"/>
                </a:ext>
              </a:extLst>
            </p:cNvPr>
            <p:cNvSpPr>
              <a:spLocks/>
            </p:cNvSpPr>
            <p:nvPr/>
          </p:nvSpPr>
          <p:spPr bwMode="auto">
            <a:xfrm>
              <a:off x="4187825" y="2947988"/>
              <a:ext cx="211138" cy="49213"/>
            </a:xfrm>
            <a:custGeom>
              <a:avLst/>
              <a:gdLst>
                <a:gd name="T0" fmla="*/ 0 w 56"/>
                <a:gd name="T1" fmla="*/ 13 h 13"/>
                <a:gd name="T2" fmla="*/ 28 w 56"/>
                <a:gd name="T3" fmla="*/ 0 h 13"/>
                <a:gd name="T4" fmla="*/ 56 w 56"/>
                <a:gd name="T5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6" h="13">
                  <a:moveTo>
                    <a:pt x="0" y="13"/>
                  </a:moveTo>
                  <a:cubicBezTo>
                    <a:pt x="7" y="5"/>
                    <a:pt x="17" y="0"/>
                    <a:pt x="28" y="0"/>
                  </a:cubicBezTo>
                  <a:cubicBezTo>
                    <a:pt x="39" y="0"/>
                    <a:pt x="49" y="5"/>
                    <a:pt x="56" y="13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it-IT" dirty="0"/>
            </a:p>
          </p:txBody>
        </p:sp>
        <p:sp>
          <p:nvSpPr>
            <p:cNvPr id="189" name="Figura a mano libera 275">
              <a:extLst>
                <a:ext uri="{FF2B5EF4-FFF2-40B4-BE49-F238E27FC236}">
                  <a16:creationId xmlns:a16="http://schemas.microsoft.com/office/drawing/2014/main" id="{E086F5C4-405F-457A-B470-EDF08E80A41A}"/>
                </a:ext>
              </a:extLst>
            </p:cNvPr>
            <p:cNvSpPr>
              <a:spLocks/>
            </p:cNvSpPr>
            <p:nvPr/>
          </p:nvSpPr>
          <p:spPr bwMode="auto">
            <a:xfrm>
              <a:off x="4157663" y="2909888"/>
              <a:ext cx="269875" cy="63500"/>
            </a:xfrm>
            <a:custGeom>
              <a:avLst/>
              <a:gdLst>
                <a:gd name="T0" fmla="*/ 0 w 72"/>
                <a:gd name="T1" fmla="*/ 17 h 17"/>
                <a:gd name="T2" fmla="*/ 36 w 72"/>
                <a:gd name="T3" fmla="*/ 0 h 17"/>
                <a:gd name="T4" fmla="*/ 72 w 72"/>
                <a:gd name="T5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2" h="17">
                  <a:moveTo>
                    <a:pt x="0" y="17"/>
                  </a:moveTo>
                  <a:cubicBezTo>
                    <a:pt x="8" y="7"/>
                    <a:pt x="21" y="0"/>
                    <a:pt x="36" y="0"/>
                  </a:cubicBezTo>
                  <a:cubicBezTo>
                    <a:pt x="51" y="0"/>
                    <a:pt x="64" y="7"/>
                    <a:pt x="72" y="1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it-IT" dirty="0"/>
            </a:p>
          </p:txBody>
        </p:sp>
        <p:sp>
          <p:nvSpPr>
            <p:cNvPr id="190" name="Figura a mano libera 276">
              <a:extLst>
                <a:ext uri="{FF2B5EF4-FFF2-40B4-BE49-F238E27FC236}">
                  <a16:creationId xmlns:a16="http://schemas.microsoft.com/office/drawing/2014/main" id="{8CDF0588-DA3B-4B0D-BDF8-DE1AF3941577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6875" y="3140076"/>
              <a:ext cx="173038" cy="85725"/>
            </a:xfrm>
            <a:custGeom>
              <a:avLst/>
              <a:gdLst>
                <a:gd name="T0" fmla="*/ 46 w 46"/>
                <a:gd name="T1" fmla="*/ 23 h 23"/>
                <a:gd name="T2" fmla="*/ 0 w 46"/>
                <a:gd name="T3" fmla="*/ 23 h 23"/>
                <a:gd name="T4" fmla="*/ 23 w 46"/>
                <a:gd name="T5" fmla="*/ 0 h 23"/>
                <a:gd name="T6" fmla="*/ 46 w 46"/>
                <a:gd name="T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" h="23">
                  <a:moveTo>
                    <a:pt x="46" y="23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0" y="10"/>
                    <a:pt x="10" y="0"/>
                    <a:pt x="23" y="0"/>
                  </a:cubicBezTo>
                  <a:cubicBezTo>
                    <a:pt x="36" y="0"/>
                    <a:pt x="46" y="10"/>
                    <a:pt x="46" y="23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it-IT" dirty="0"/>
            </a:p>
          </p:txBody>
        </p:sp>
      </p:grpSp>
      <p:sp>
        <p:nvSpPr>
          <p:cNvPr id="337" name="Casella di testo 336">
            <a:extLst>
              <a:ext uri="{FF2B5EF4-FFF2-40B4-BE49-F238E27FC236}">
                <a16:creationId xmlns:a16="http://schemas.microsoft.com/office/drawing/2014/main" id="{3380BC47-47FB-44F3-9E0B-80B83E426031}"/>
              </a:ext>
            </a:extLst>
          </p:cNvPr>
          <p:cNvSpPr txBox="1"/>
          <p:nvPr/>
        </p:nvSpPr>
        <p:spPr>
          <a:xfrm>
            <a:off x="3825914" y="2481249"/>
            <a:ext cx="1594605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rtl="0"/>
            <a:r>
              <a:rPr lang="it-IT" sz="20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Impronta</a:t>
            </a:r>
          </a:p>
        </p:txBody>
      </p:sp>
      <p:sp>
        <p:nvSpPr>
          <p:cNvPr id="125" name="Titolo 23" hidden="1">
            <a:extLst>
              <a:ext uri="{FF2B5EF4-FFF2-40B4-BE49-F238E27FC236}">
                <a16:creationId xmlns:a16="http://schemas.microsoft.com/office/drawing/2014/main" id="{6FF5F564-0C08-4A3C-8BAC-1FADF4594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rtlCol="0"/>
          <a:lstStyle/>
          <a:p>
            <a:r>
              <a:rPr lang="it-IT" dirty="0"/>
              <a:t>Risorse umane diapositiva 4</a:t>
            </a:r>
          </a:p>
        </p:txBody>
      </p:sp>
      <p:sp>
        <p:nvSpPr>
          <p:cNvPr id="136" name="Figura a mano libera 25">
            <a:extLst>
              <a:ext uri="{FF2B5EF4-FFF2-40B4-BE49-F238E27FC236}">
                <a16:creationId xmlns:a16="http://schemas.microsoft.com/office/drawing/2014/main" id="{EAE06D0A-DE66-483E-B2FD-D4D784371497}"/>
              </a:ext>
            </a:extLst>
          </p:cNvPr>
          <p:cNvSpPr>
            <a:spLocks/>
          </p:cNvSpPr>
          <p:nvPr/>
        </p:nvSpPr>
        <p:spPr bwMode="auto">
          <a:xfrm>
            <a:off x="8179999" y="3989222"/>
            <a:ext cx="2014842" cy="2010118"/>
          </a:xfrm>
          <a:custGeom>
            <a:avLst/>
            <a:gdLst>
              <a:gd name="T0" fmla="*/ 276 w 336"/>
              <a:gd name="T1" fmla="*/ 276 h 336"/>
              <a:gd name="T2" fmla="*/ 60 w 336"/>
              <a:gd name="T3" fmla="*/ 276 h 336"/>
              <a:gd name="T4" fmla="*/ 60 w 336"/>
              <a:gd name="T5" fmla="*/ 60 h 336"/>
              <a:gd name="T6" fmla="*/ 276 w 336"/>
              <a:gd name="T7" fmla="*/ 60 h 336"/>
              <a:gd name="T8" fmla="*/ 276 w 336"/>
              <a:gd name="T9" fmla="*/ 276 h 3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36" h="336">
                <a:moveTo>
                  <a:pt x="276" y="276"/>
                </a:moveTo>
                <a:cubicBezTo>
                  <a:pt x="217" y="336"/>
                  <a:pt x="120" y="336"/>
                  <a:pt x="60" y="276"/>
                </a:cubicBezTo>
                <a:cubicBezTo>
                  <a:pt x="0" y="217"/>
                  <a:pt x="0" y="120"/>
                  <a:pt x="60" y="60"/>
                </a:cubicBezTo>
                <a:cubicBezTo>
                  <a:pt x="120" y="0"/>
                  <a:pt x="217" y="0"/>
                  <a:pt x="276" y="60"/>
                </a:cubicBezTo>
                <a:cubicBezTo>
                  <a:pt x="336" y="120"/>
                  <a:pt x="336" y="217"/>
                  <a:pt x="276" y="276"/>
                </a:cubicBezTo>
                <a:close/>
              </a:path>
            </a:pathLst>
          </a:custGeom>
          <a:gradFill>
            <a:gsLst>
              <a:gs pos="0">
                <a:srgbClr val="7CEFD8"/>
              </a:gs>
              <a:gs pos="50000">
                <a:srgbClr val="6672E4"/>
              </a:gs>
              <a:gs pos="100000">
                <a:srgbClr val="882BE5"/>
              </a:gs>
            </a:gsLst>
            <a:lin ang="7800000" scaled="0"/>
          </a:gradFill>
          <a:ln w="127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it-IT" dirty="0"/>
          </a:p>
        </p:txBody>
      </p:sp>
      <p:sp>
        <p:nvSpPr>
          <p:cNvPr id="139" name="Figura a mano libera 25">
            <a:extLst>
              <a:ext uri="{FF2B5EF4-FFF2-40B4-BE49-F238E27FC236}">
                <a16:creationId xmlns:a16="http://schemas.microsoft.com/office/drawing/2014/main" id="{237DF3FF-26FA-445F-9893-94D54712EB90}"/>
              </a:ext>
            </a:extLst>
          </p:cNvPr>
          <p:cNvSpPr>
            <a:spLocks/>
          </p:cNvSpPr>
          <p:nvPr/>
        </p:nvSpPr>
        <p:spPr bwMode="auto">
          <a:xfrm>
            <a:off x="1924388" y="4068974"/>
            <a:ext cx="2014842" cy="2010118"/>
          </a:xfrm>
          <a:custGeom>
            <a:avLst/>
            <a:gdLst>
              <a:gd name="T0" fmla="*/ 276 w 336"/>
              <a:gd name="T1" fmla="*/ 276 h 336"/>
              <a:gd name="T2" fmla="*/ 60 w 336"/>
              <a:gd name="T3" fmla="*/ 276 h 336"/>
              <a:gd name="T4" fmla="*/ 60 w 336"/>
              <a:gd name="T5" fmla="*/ 60 h 336"/>
              <a:gd name="T6" fmla="*/ 276 w 336"/>
              <a:gd name="T7" fmla="*/ 60 h 336"/>
              <a:gd name="T8" fmla="*/ 276 w 336"/>
              <a:gd name="T9" fmla="*/ 276 h 3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36" h="336">
                <a:moveTo>
                  <a:pt x="276" y="276"/>
                </a:moveTo>
                <a:cubicBezTo>
                  <a:pt x="217" y="336"/>
                  <a:pt x="120" y="336"/>
                  <a:pt x="60" y="276"/>
                </a:cubicBezTo>
                <a:cubicBezTo>
                  <a:pt x="0" y="217"/>
                  <a:pt x="0" y="120"/>
                  <a:pt x="60" y="60"/>
                </a:cubicBezTo>
                <a:cubicBezTo>
                  <a:pt x="120" y="0"/>
                  <a:pt x="217" y="0"/>
                  <a:pt x="276" y="60"/>
                </a:cubicBezTo>
                <a:cubicBezTo>
                  <a:pt x="336" y="120"/>
                  <a:pt x="336" y="217"/>
                  <a:pt x="276" y="276"/>
                </a:cubicBezTo>
                <a:close/>
              </a:path>
            </a:pathLst>
          </a:custGeom>
          <a:gradFill>
            <a:gsLst>
              <a:gs pos="0">
                <a:srgbClr val="7CEFD8"/>
              </a:gs>
              <a:gs pos="50000">
                <a:srgbClr val="6672E4"/>
              </a:gs>
              <a:gs pos="100000">
                <a:srgbClr val="882BE5"/>
              </a:gs>
            </a:gsLst>
            <a:lin ang="7800000" scaled="0"/>
          </a:gradFill>
          <a:ln w="127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it-IT" dirty="0"/>
          </a:p>
        </p:txBody>
      </p:sp>
      <p:sp>
        <p:nvSpPr>
          <p:cNvPr id="140" name="Figura a mano libera 25">
            <a:extLst>
              <a:ext uri="{FF2B5EF4-FFF2-40B4-BE49-F238E27FC236}">
                <a16:creationId xmlns:a16="http://schemas.microsoft.com/office/drawing/2014/main" id="{3DCE3B01-B2CF-4DB0-82CC-013BA909700D}"/>
              </a:ext>
            </a:extLst>
          </p:cNvPr>
          <p:cNvSpPr>
            <a:spLocks/>
          </p:cNvSpPr>
          <p:nvPr/>
        </p:nvSpPr>
        <p:spPr bwMode="auto">
          <a:xfrm>
            <a:off x="5038572" y="1644378"/>
            <a:ext cx="2014842" cy="2010118"/>
          </a:xfrm>
          <a:custGeom>
            <a:avLst/>
            <a:gdLst>
              <a:gd name="T0" fmla="*/ 276 w 336"/>
              <a:gd name="T1" fmla="*/ 276 h 336"/>
              <a:gd name="T2" fmla="*/ 60 w 336"/>
              <a:gd name="T3" fmla="*/ 276 h 336"/>
              <a:gd name="T4" fmla="*/ 60 w 336"/>
              <a:gd name="T5" fmla="*/ 60 h 336"/>
              <a:gd name="T6" fmla="*/ 276 w 336"/>
              <a:gd name="T7" fmla="*/ 60 h 336"/>
              <a:gd name="T8" fmla="*/ 276 w 336"/>
              <a:gd name="T9" fmla="*/ 276 h 3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36" h="336">
                <a:moveTo>
                  <a:pt x="276" y="276"/>
                </a:moveTo>
                <a:cubicBezTo>
                  <a:pt x="217" y="336"/>
                  <a:pt x="120" y="336"/>
                  <a:pt x="60" y="276"/>
                </a:cubicBezTo>
                <a:cubicBezTo>
                  <a:pt x="0" y="217"/>
                  <a:pt x="0" y="120"/>
                  <a:pt x="60" y="60"/>
                </a:cubicBezTo>
                <a:cubicBezTo>
                  <a:pt x="120" y="0"/>
                  <a:pt x="217" y="0"/>
                  <a:pt x="276" y="60"/>
                </a:cubicBezTo>
                <a:cubicBezTo>
                  <a:pt x="336" y="120"/>
                  <a:pt x="336" y="217"/>
                  <a:pt x="276" y="276"/>
                </a:cubicBezTo>
                <a:close/>
              </a:path>
            </a:pathLst>
          </a:custGeom>
          <a:gradFill>
            <a:gsLst>
              <a:gs pos="0">
                <a:srgbClr val="7CEFD8"/>
              </a:gs>
              <a:gs pos="50000">
                <a:srgbClr val="6672E4"/>
              </a:gs>
              <a:gs pos="100000">
                <a:srgbClr val="882BE5"/>
              </a:gs>
            </a:gsLst>
            <a:lin ang="7800000" scaled="0"/>
          </a:gradFill>
          <a:ln w="127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it-IT" dirty="0"/>
          </a:p>
        </p:txBody>
      </p:sp>
      <p:sp>
        <p:nvSpPr>
          <p:cNvPr id="143" name="Casella di testo 336">
            <a:extLst>
              <a:ext uri="{FF2B5EF4-FFF2-40B4-BE49-F238E27FC236}">
                <a16:creationId xmlns:a16="http://schemas.microsoft.com/office/drawing/2014/main" id="{0FA589E6-1886-4998-8AE8-3A4465786C03}"/>
              </a:ext>
            </a:extLst>
          </p:cNvPr>
          <p:cNvSpPr txBox="1"/>
          <p:nvPr/>
        </p:nvSpPr>
        <p:spPr>
          <a:xfrm>
            <a:off x="870000" y="4970041"/>
            <a:ext cx="1594605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rtl="0"/>
            <a:r>
              <a:rPr lang="it-IT" sz="20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Firma</a:t>
            </a:r>
          </a:p>
        </p:txBody>
      </p:sp>
      <p:sp>
        <p:nvSpPr>
          <p:cNvPr id="144" name="Casella di testo 336">
            <a:extLst>
              <a:ext uri="{FF2B5EF4-FFF2-40B4-BE49-F238E27FC236}">
                <a16:creationId xmlns:a16="http://schemas.microsoft.com/office/drawing/2014/main" id="{E32242DA-41FF-4B51-B002-2568BDF1BB21}"/>
              </a:ext>
            </a:extLst>
          </p:cNvPr>
          <p:cNvSpPr txBox="1"/>
          <p:nvPr/>
        </p:nvSpPr>
        <p:spPr>
          <a:xfrm>
            <a:off x="10348982" y="4834696"/>
            <a:ext cx="1594605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rtl="0"/>
            <a:r>
              <a:rPr lang="it-IT" sz="20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Faccia</a:t>
            </a:r>
          </a:p>
        </p:txBody>
      </p:sp>
      <p:pic>
        <p:nvPicPr>
          <p:cNvPr id="37" name="Immagine 36">
            <a:extLst>
              <a:ext uri="{FF2B5EF4-FFF2-40B4-BE49-F238E27FC236}">
                <a16:creationId xmlns:a16="http://schemas.microsoft.com/office/drawing/2014/main" id="{EAE9432C-3C92-4422-93B4-6826389E0C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3388" y="2083156"/>
            <a:ext cx="1385210" cy="1240369"/>
          </a:xfrm>
          <a:prstGeom prst="rect">
            <a:avLst/>
          </a:prstGeom>
        </p:spPr>
      </p:pic>
      <p:pic>
        <p:nvPicPr>
          <p:cNvPr id="48" name="Immagine 47">
            <a:extLst>
              <a:ext uri="{FF2B5EF4-FFF2-40B4-BE49-F238E27FC236}">
                <a16:creationId xmlns:a16="http://schemas.microsoft.com/office/drawing/2014/main" id="{6934A8DB-86F6-430F-A340-D6DC15169E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957" y="4382550"/>
            <a:ext cx="1474715" cy="1483763"/>
          </a:xfrm>
          <a:prstGeom prst="rect">
            <a:avLst/>
          </a:prstGeom>
        </p:spPr>
      </p:pic>
      <p:pic>
        <p:nvPicPr>
          <p:cNvPr id="50" name="Immagine 49">
            <a:extLst>
              <a:ext uri="{FF2B5EF4-FFF2-40B4-BE49-F238E27FC236}">
                <a16:creationId xmlns:a16="http://schemas.microsoft.com/office/drawing/2014/main" id="{20A12272-BD79-4EEA-9EAE-022BAD0A5C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2449" y="4194975"/>
            <a:ext cx="1137278" cy="1587221"/>
          </a:xfrm>
          <a:prstGeom prst="rect">
            <a:avLst/>
          </a:prstGeom>
        </p:spPr>
      </p:pic>
      <p:pic>
        <p:nvPicPr>
          <p:cNvPr id="53" name="Immagine 52">
            <a:extLst>
              <a:ext uri="{FF2B5EF4-FFF2-40B4-BE49-F238E27FC236}">
                <a16:creationId xmlns:a16="http://schemas.microsoft.com/office/drawing/2014/main" id="{FAB7AF30-0EC9-475E-9117-8C726C7FA23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4213" y="4061314"/>
            <a:ext cx="732942" cy="732942"/>
          </a:xfrm>
          <a:prstGeom prst="rect">
            <a:avLst/>
          </a:prstGeom>
        </p:spPr>
      </p:pic>
      <p:pic>
        <p:nvPicPr>
          <p:cNvPr id="228" name="Immagine 227">
            <a:extLst>
              <a:ext uri="{FF2B5EF4-FFF2-40B4-BE49-F238E27FC236}">
                <a16:creationId xmlns:a16="http://schemas.microsoft.com/office/drawing/2014/main" id="{C714CE93-46B4-4C7D-8BB0-F219D185B56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5806" y="4061886"/>
            <a:ext cx="732942" cy="732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7369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Figura a mano libera 25">
            <a:extLst>
              <a:ext uri="{FF2B5EF4-FFF2-40B4-BE49-F238E27FC236}">
                <a16:creationId xmlns:a16="http://schemas.microsoft.com/office/drawing/2014/main" id="{3F3C52BC-D8E1-4A6E-9A16-73E905049C78}"/>
              </a:ext>
            </a:extLst>
          </p:cNvPr>
          <p:cNvSpPr>
            <a:spLocks/>
          </p:cNvSpPr>
          <p:nvPr/>
        </p:nvSpPr>
        <p:spPr bwMode="auto">
          <a:xfrm>
            <a:off x="8248739" y="4081462"/>
            <a:ext cx="2014842" cy="2010118"/>
          </a:xfrm>
          <a:custGeom>
            <a:avLst/>
            <a:gdLst>
              <a:gd name="T0" fmla="*/ 276 w 336"/>
              <a:gd name="T1" fmla="*/ 276 h 336"/>
              <a:gd name="T2" fmla="*/ 60 w 336"/>
              <a:gd name="T3" fmla="*/ 276 h 336"/>
              <a:gd name="T4" fmla="*/ 60 w 336"/>
              <a:gd name="T5" fmla="*/ 60 h 336"/>
              <a:gd name="T6" fmla="*/ 276 w 336"/>
              <a:gd name="T7" fmla="*/ 60 h 336"/>
              <a:gd name="T8" fmla="*/ 276 w 336"/>
              <a:gd name="T9" fmla="*/ 276 h 3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36" h="336">
                <a:moveTo>
                  <a:pt x="276" y="276"/>
                </a:moveTo>
                <a:cubicBezTo>
                  <a:pt x="217" y="336"/>
                  <a:pt x="120" y="336"/>
                  <a:pt x="60" y="276"/>
                </a:cubicBezTo>
                <a:cubicBezTo>
                  <a:pt x="0" y="217"/>
                  <a:pt x="0" y="120"/>
                  <a:pt x="60" y="60"/>
                </a:cubicBezTo>
                <a:cubicBezTo>
                  <a:pt x="120" y="0"/>
                  <a:pt x="217" y="0"/>
                  <a:pt x="276" y="60"/>
                </a:cubicBezTo>
                <a:cubicBezTo>
                  <a:pt x="336" y="120"/>
                  <a:pt x="336" y="217"/>
                  <a:pt x="276" y="276"/>
                </a:cubicBezTo>
                <a:close/>
              </a:path>
            </a:pathLst>
          </a:custGeom>
          <a:gradFill>
            <a:gsLst>
              <a:gs pos="0">
                <a:srgbClr val="7CEFD8"/>
              </a:gs>
              <a:gs pos="50000">
                <a:srgbClr val="6672E4"/>
              </a:gs>
              <a:gs pos="100000">
                <a:srgbClr val="882BE5"/>
              </a:gs>
            </a:gsLst>
            <a:lin ang="7800000" scaled="0"/>
          </a:gradFill>
          <a:ln w="127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it-IT" dirty="0"/>
          </a:p>
        </p:txBody>
      </p:sp>
      <p:sp>
        <p:nvSpPr>
          <p:cNvPr id="52" name="Rettangolo 51">
            <a:extLst>
              <a:ext uri="{FF2B5EF4-FFF2-40B4-BE49-F238E27FC236}">
                <a16:creationId xmlns:a16="http://schemas.microsoft.com/office/drawing/2014/main" id="{46969EBC-E8D3-4914-9A82-8E88F816E77E}"/>
              </a:ext>
            </a:extLst>
          </p:cNvPr>
          <p:cNvSpPr/>
          <p:nvPr/>
        </p:nvSpPr>
        <p:spPr>
          <a:xfrm>
            <a:off x="3773011" y="431840"/>
            <a:ext cx="4352046" cy="110799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 rtl="0"/>
            <a:r>
              <a:rPr lang="it-IT" sz="36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AUTENTICAZIONE BIOMETRICA</a:t>
            </a:r>
            <a:endParaRPr lang="it-IT" sz="3600" dirty="0">
              <a:solidFill>
                <a:srgbClr val="002060"/>
              </a:solidFill>
            </a:endParaRPr>
          </a:p>
        </p:txBody>
      </p:sp>
      <p:grpSp>
        <p:nvGrpSpPr>
          <p:cNvPr id="27" name="Gruppo 26" descr="Questa immagine rappresenta un uomo visto da dietro. ">
            <a:extLst>
              <a:ext uri="{FF2B5EF4-FFF2-40B4-BE49-F238E27FC236}">
                <a16:creationId xmlns:a16="http://schemas.microsoft.com/office/drawing/2014/main" id="{ABC2A172-1C05-4D6F-B5FB-5CEBE6B7E962}"/>
              </a:ext>
            </a:extLst>
          </p:cNvPr>
          <p:cNvGrpSpPr/>
          <p:nvPr/>
        </p:nvGrpSpPr>
        <p:grpSpPr>
          <a:xfrm>
            <a:off x="4823618" y="3911606"/>
            <a:ext cx="2668588" cy="2679700"/>
            <a:chOff x="4832350" y="3127375"/>
            <a:chExt cx="2668588" cy="2679700"/>
          </a:xfrm>
        </p:grpSpPr>
        <p:sp>
          <p:nvSpPr>
            <p:cNvPr id="5" name="Figura a mano libera 5">
              <a:extLst>
                <a:ext uri="{FF2B5EF4-FFF2-40B4-BE49-F238E27FC236}">
                  <a16:creationId xmlns:a16="http://schemas.microsoft.com/office/drawing/2014/main" id="{A113113D-0844-4CD7-B171-8F00F9D6875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4288" y="3810000"/>
              <a:ext cx="1004888" cy="1736725"/>
            </a:xfrm>
            <a:custGeom>
              <a:avLst/>
              <a:gdLst>
                <a:gd name="T0" fmla="*/ 82 w 175"/>
                <a:gd name="T1" fmla="*/ 75 h 303"/>
                <a:gd name="T2" fmla="*/ 172 w 175"/>
                <a:gd name="T3" fmla="*/ 242 h 303"/>
                <a:gd name="T4" fmla="*/ 103 w 175"/>
                <a:gd name="T5" fmla="*/ 242 h 303"/>
                <a:gd name="T6" fmla="*/ 49 w 175"/>
                <a:gd name="T7" fmla="*/ 89 h 303"/>
                <a:gd name="T8" fmla="*/ 22 w 175"/>
                <a:gd name="T9" fmla="*/ 67 h 303"/>
                <a:gd name="T10" fmla="*/ 7 w 175"/>
                <a:gd name="T11" fmla="*/ 36 h 303"/>
                <a:gd name="T12" fmla="*/ 23 w 175"/>
                <a:gd name="T13" fmla="*/ 36 h 303"/>
                <a:gd name="T14" fmla="*/ 35 w 175"/>
                <a:gd name="T15" fmla="*/ 54 h 303"/>
                <a:gd name="T16" fmla="*/ 8 w 175"/>
                <a:gd name="T17" fmla="*/ 5 h 303"/>
                <a:gd name="T18" fmla="*/ 30 w 175"/>
                <a:gd name="T19" fmla="*/ 21 h 303"/>
                <a:gd name="T20" fmla="*/ 51 w 175"/>
                <a:gd name="T21" fmla="*/ 25 h 303"/>
                <a:gd name="T22" fmla="*/ 70 w 175"/>
                <a:gd name="T23" fmla="*/ 49 h 303"/>
                <a:gd name="T24" fmla="*/ 82 w 175"/>
                <a:gd name="T25" fmla="*/ 75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5" h="303">
                  <a:moveTo>
                    <a:pt x="82" y="75"/>
                  </a:moveTo>
                  <a:cubicBezTo>
                    <a:pt x="82" y="75"/>
                    <a:pt x="175" y="184"/>
                    <a:pt x="172" y="242"/>
                  </a:cubicBezTo>
                  <a:cubicBezTo>
                    <a:pt x="169" y="299"/>
                    <a:pt x="126" y="303"/>
                    <a:pt x="103" y="242"/>
                  </a:cubicBezTo>
                  <a:cubicBezTo>
                    <a:pt x="81" y="180"/>
                    <a:pt x="49" y="89"/>
                    <a:pt x="49" y="89"/>
                  </a:cubicBezTo>
                  <a:cubicBezTo>
                    <a:pt x="49" y="89"/>
                    <a:pt x="27" y="74"/>
                    <a:pt x="22" y="67"/>
                  </a:cubicBezTo>
                  <a:cubicBezTo>
                    <a:pt x="17" y="61"/>
                    <a:pt x="13" y="39"/>
                    <a:pt x="7" y="36"/>
                  </a:cubicBezTo>
                  <a:cubicBezTo>
                    <a:pt x="0" y="33"/>
                    <a:pt x="12" y="26"/>
                    <a:pt x="23" y="36"/>
                  </a:cubicBezTo>
                  <a:cubicBezTo>
                    <a:pt x="33" y="46"/>
                    <a:pt x="30" y="57"/>
                    <a:pt x="35" y="54"/>
                  </a:cubicBezTo>
                  <a:cubicBezTo>
                    <a:pt x="40" y="50"/>
                    <a:pt x="8" y="10"/>
                    <a:pt x="8" y="5"/>
                  </a:cubicBezTo>
                  <a:cubicBezTo>
                    <a:pt x="9" y="0"/>
                    <a:pt x="30" y="21"/>
                    <a:pt x="30" y="21"/>
                  </a:cubicBezTo>
                  <a:cubicBezTo>
                    <a:pt x="30" y="21"/>
                    <a:pt x="44" y="19"/>
                    <a:pt x="51" y="25"/>
                  </a:cubicBezTo>
                  <a:cubicBezTo>
                    <a:pt x="58" y="30"/>
                    <a:pt x="67" y="43"/>
                    <a:pt x="70" y="49"/>
                  </a:cubicBezTo>
                  <a:cubicBezTo>
                    <a:pt x="72" y="55"/>
                    <a:pt x="75" y="66"/>
                    <a:pt x="82" y="75"/>
                  </a:cubicBezTo>
                  <a:close/>
                </a:path>
              </a:pathLst>
            </a:custGeom>
            <a:solidFill>
              <a:srgbClr val="F8F3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it-IT" dirty="0"/>
            </a:p>
          </p:txBody>
        </p:sp>
        <p:sp>
          <p:nvSpPr>
            <p:cNvPr id="4" name="Forma 3">
              <a:extLst>
                <a:ext uri="{FF2B5EF4-FFF2-40B4-BE49-F238E27FC236}">
                  <a16:creationId xmlns:a16="http://schemas.microsoft.com/office/drawing/2014/main" id="{CBAFF68D-D572-4371-A91E-AC6024B691FF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4905375" y="3141662"/>
              <a:ext cx="2479675" cy="26654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it-IT" dirty="0"/>
            </a:p>
          </p:txBody>
        </p:sp>
        <p:sp>
          <p:nvSpPr>
            <p:cNvPr id="6" name="Figura a mano libera 6">
              <a:extLst>
                <a:ext uri="{FF2B5EF4-FFF2-40B4-BE49-F238E27FC236}">
                  <a16:creationId xmlns:a16="http://schemas.microsoft.com/office/drawing/2014/main" id="{48C4C649-8470-4879-B490-47F99A11E63F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0350" y="4210050"/>
              <a:ext cx="752475" cy="1301750"/>
            </a:xfrm>
            <a:custGeom>
              <a:avLst/>
              <a:gdLst>
                <a:gd name="T0" fmla="*/ 36 w 131"/>
                <a:gd name="T1" fmla="*/ 0 h 227"/>
                <a:gd name="T2" fmla="*/ 0 w 131"/>
                <a:gd name="T3" fmla="*/ 22 h 227"/>
                <a:gd name="T4" fmla="*/ 94 w 131"/>
                <a:gd name="T5" fmla="*/ 215 h 227"/>
                <a:gd name="T6" fmla="*/ 130 w 131"/>
                <a:gd name="T7" fmla="*/ 168 h 227"/>
                <a:gd name="T8" fmla="*/ 36 w 131"/>
                <a:gd name="T9" fmla="*/ 0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1" h="227">
                  <a:moveTo>
                    <a:pt x="36" y="0"/>
                  </a:moveTo>
                  <a:cubicBezTo>
                    <a:pt x="36" y="0"/>
                    <a:pt x="5" y="19"/>
                    <a:pt x="0" y="22"/>
                  </a:cubicBezTo>
                  <a:cubicBezTo>
                    <a:pt x="0" y="22"/>
                    <a:pt x="64" y="203"/>
                    <a:pt x="94" y="215"/>
                  </a:cubicBezTo>
                  <a:cubicBezTo>
                    <a:pt x="124" y="227"/>
                    <a:pt x="131" y="194"/>
                    <a:pt x="130" y="168"/>
                  </a:cubicBezTo>
                  <a:cubicBezTo>
                    <a:pt x="129" y="138"/>
                    <a:pt x="99" y="55"/>
                    <a:pt x="36" y="0"/>
                  </a:cubicBezTo>
                  <a:close/>
                </a:path>
              </a:pathLst>
            </a:custGeom>
            <a:solidFill>
              <a:srgbClr val="E5E1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it-IT" dirty="0"/>
            </a:p>
          </p:txBody>
        </p:sp>
        <p:sp>
          <p:nvSpPr>
            <p:cNvPr id="7" name="Figura a mano libera 7">
              <a:extLst>
                <a:ext uri="{FF2B5EF4-FFF2-40B4-BE49-F238E27FC236}">
                  <a16:creationId xmlns:a16="http://schemas.microsoft.com/office/drawing/2014/main" id="{A6D0BE20-D8F3-4E9A-9E7A-BC6FFF63D4D3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3150" y="5529263"/>
              <a:ext cx="2451100" cy="257175"/>
            </a:xfrm>
            <a:custGeom>
              <a:avLst/>
              <a:gdLst>
                <a:gd name="T0" fmla="*/ 1544 w 1544"/>
                <a:gd name="T1" fmla="*/ 162 h 162"/>
                <a:gd name="T2" fmla="*/ 0 w 1544"/>
                <a:gd name="T3" fmla="*/ 162 h 162"/>
                <a:gd name="T4" fmla="*/ 156 w 1544"/>
                <a:gd name="T5" fmla="*/ 0 h 162"/>
                <a:gd name="T6" fmla="*/ 1436 w 1544"/>
                <a:gd name="T7" fmla="*/ 0 h 162"/>
                <a:gd name="T8" fmla="*/ 1544 w 1544"/>
                <a:gd name="T9" fmla="*/ 16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4" h="162">
                  <a:moveTo>
                    <a:pt x="1544" y="162"/>
                  </a:moveTo>
                  <a:lnTo>
                    <a:pt x="0" y="162"/>
                  </a:lnTo>
                  <a:lnTo>
                    <a:pt x="156" y="0"/>
                  </a:lnTo>
                  <a:lnTo>
                    <a:pt x="1436" y="0"/>
                  </a:lnTo>
                  <a:lnTo>
                    <a:pt x="1544" y="16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6FC9E0"/>
                </a:gs>
                <a:gs pos="39000">
                  <a:srgbClr val="4BC3E2"/>
                </a:gs>
                <a:gs pos="85000">
                  <a:srgbClr val="030341"/>
                </a:gs>
              </a:gsLst>
              <a:path path="circle">
                <a:fillToRect l="50000" t="130000" r="50000" b="-30000"/>
              </a:path>
              <a:tileRect/>
            </a:gra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it-IT" dirty="0"/>
            </a:p>
          </p:txBody>
        </p:sp>
        <p:sp>
          <p:nvSpPr>
            <p:cNvPr id="8" name="Figura a mano libera 8">
              <a:extLst>
                <a:ext uri="{FF2B5EF4-FFF2-40B4-BE49-F238E27FC236}">
                  <a16:creationId xmlns:a16="http://schemas.microsoft.com/office/drawing/2014/main" id="{91E2CD51-2ACF-4F68-863C-840F1804E8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3363" y="4187825"/>
              <a:ext cx="1520825" cy="1598613"/>
            </a:xfrm>
            <a:custGeom>
              <a:avLst/>
              <a:gdLst>
                <a:gd name="T0" fmla="*/ 265 w 265"/>
                <a:gd name="T1" fmla="*/ 279 h 279"/>
                <a:gd name="T2" fmla="*/ 25 w 265"/>
                <a:gd name="T3" fmla="*/ 279 h 279"/>
                <a:gd name="T4" fmla="*/ 20 w 265"/>
                <a:gd name="T5" fmla="*/ 234 h 279"/>
                <a:gd name="T6" fmla="*/ 20 w 265"/>
                <a:gd name="T7" fmla="*/ 230 h 279"/>
                <a:gd name="T8" fmla="*/ 13 w 265"/>
                <a:gd name="T9" fmla="*/ 171 h 279"/>
                <a:gd name="T10" fmla="*/ 11 w 265"/>
                <a:gd name="T11" fmla="*/ 150 h 279"/>
                <a:gd name="T12" fmla="*/ 10 w 265"/>
                <a:gd name="T13" fmla="*/ 129 h 279"/>
                <a:gd name="T14" fmla="*/ 10 w 265"/>
                <a:gd name="T15" fmla="*/ 34 h 279"/>
                <a:gd name="T16" fmla="*/ 10 w 265"/>
                <a:gd name="T17" fmla="*/ 34 h 279"/>
                <a:gd name="T18" fmla="*/ 65 w 265"/>
                <a:gd name="T19" fmla="*/ 17 h 279"/>
                <a:gd name="T20" fmla="*/ 86 w 265"/>
                <a:gd name="T21" fmla="*/ 1 h 279"/>
                <a:gd name="T22" fmla="*/ 131 w 265"/>
                <a:gd name="T23" fmla="*/ 3 h 279"/>
                <a:gd name="T24" fmla="*/ 132 w 265"/>
                <a:gd name="T25" fmla="*/ 3 h 279"/>
                <a:gd name="T26" fmla="*/ 132 w 265"/>
                <a:gd name="T27" fmla="*/ 3 h 279"/>
                <a:gd name="T28" fmla="*/ 133 w 265"/>
                <a:gd name="T29" fmla="*/ 3 h 279"/>
                <a:gd name="T30" fmla="*/ 169 w 265"/>
                <a:gd name="T31" fmla="*/ 12 h 279"/>
                <a:gd name="T32" fmla="*/ 170 w 265"/>
                <a:gd name="T33" fmla="*/ 13 h 279"/>
                <a:gd name="T34" fmla="*/ 170 w 265"/>
                <a:gd name="T35" fmla="*/ 13 h 279"/>
                <a:gd name="T36" fmla="*/ 171 w 265"/>
                <a:gd name="T37" fmla="*/ 26 h 279"/>
                <a:gd name="T38" fmla="*/ 197 w 265"/>
                <a:gd name="T39" fmla="*/ 31 h 279"/>
                <a:gd name="T40" fmla="*/ 201 w 265"/>
                <a:gd name="T41" fmla="*/ 32 h 279"/>
                <a:gd name="T42" fmla="*/ 251 w 265"/>
                <a:gd name="T43" fmla="*/ 105 h 279"/>
                <a:gd name="T44" fmla="*/ 255 w 265"/>
                <a:gd name="T45" fmla="*/ 151 h 279"/>
                <a:gd name="T46" fmla="*/ 259 w 265"/>
                <a:gd name="T47" fmla="*/ 192 h 279"/>
                <a:gd name="T48" fmla="*/ 262 w 265"/>
                <a:gd name="T49" fmla="*/ 234 h 279"/>
                <a:gd name="T50" fmla="*/ 264 w 265"/>
                <a:gd name="T51" fmla="*/ 266 h 279"/>
                <a:gd name="T52" fmla="*/ 264 w 265"/>
                <a:gd name="T53" fmla="*/ 266 h 279"/>
                <a:gd name="T54" fmla="*/ 265 w 265"/>
                <a:gd name="T55" fmla="*/ 279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65" h="279">
                  <a:moveTo>
                    <a:pt x="265" y="279"/>
                  </a:moveTo>
                  <a:cubicBezTo>
                    <a:pt x="25" y="279"/>
                    <a:pt x="25" y="279"/>
                    <a:pt x="25" y="279"/>
                  </a:cubicBezTo>
                  <a:cubicBezTo>
                    <a:pt x="25" y="273"/>
                    <a:pt x="23" y="256"/>
                    <a:pt x="20" y="234"/>
                  </a:cubicBezTo>
                  <a:cubicBezTo>
                    <a:pt x="20" y="232"/>
                    <a:pt x="20" y="231"/>
                    <a:pt x="20" y="230"/>
                  </a:cubicBezTo>
                  <a:cubicBezTo>
                    <a:pt x="17" y="211"/>
                    <a:pt x="15" y="191"/>
                    <a:pt x="13" y="171"/>
                  </a:cubicBezTo>
                  <a:cubicBezTo>
                    <a:pt x="13" y="164"/>
                    <a:pt x="12" y="157"/>
                    <a:pt x="11" y="150"/>
                  </a:cubicBezTo>
                  <a:cubicBezTo>
                    <a:pt x="11" y="143"/>
                    <a:pt x="11" y="136"/>
                    <a:pt x="10" y="129"/>
                  </a:cubicBezTo>
                  <a:cubicBezTo>
                    <a:pt x="8" y="78"/>
                    <a:pt x="0" y="42"/>
                    <a:pt x="10" y="34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9" y="26"/>
                    <a:pt x="65" y="17"/>
                    <a:pt x="65" y="17"/>
                  </a:cubicBezTo>
                  <a:cubicBezTo>
                    <a:pt x="65" y="17"/>
                    <a:pt x="70" y="2"/>
                    <a:pt x="86" y="1"/>
                  </a:cubicBezTo>
                  <a:cubicBezTo>
                    <a:pt x="102" y="0"/>
                    <a:pt x="118" y="1"/>
                    <a:pt x="131" y="3"/>
                  </a:cubicBezTo>
                  <a:cubicBezTo>
                    <a:pt x="131" y="3"/>
                    <a:pt x="132" y="3"/>
                    <a:pt x="132" y="3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32" y="3"/>
                    <a:pt x="133" y="3"/>
                    <a:pt x="133" y="3"/>
                  </a:cubicBezTo>
                  <a:cubicBezTo>
                    <a:pt x="152" y="6"/>
                    <a:pt x="167" y="10"/>
                    <a:pt x="169" y="12"/>
                  </a:cubicBezTo>
                  <a:cubicBezTo>
                    <a:pt x="170" y="12"/>
                    <a:pt x="170" y="13"/>
                    <a:pt x="170" y="13"/>
                  </a:cubicBezTo>
                  <a:cubicBezTo>
                    <a:pt x="170" y="13"/>
                    <a:pt x="170" y="13"/>
                    <a:pt x="170" y="13"/>
                  </a:cubicBezTo>
                  <a:cubicBezTo>
                    <a:pt x="171" y="22"/>
                    <a:pt x="171" y="26"/>
                    <a:pt x="171" y="26"/>
                  </a:cubicBezTo>
                  <a:cubicBezTo>
                    <a:pt x="171" y="26"/>
                    <a:pt x="184" y="32"/>
                    <a:pt x="197" y="31"/>
                  </a:cubicBezTo>
                  <a:cubicBezTo>
                    <a:pt x="198" y="31"/>
                    <a:pt x="199" y="31"/>
                    <a:pt x="201" y="32"/>
                  </a:cubicBezTo>
                  <a:cubicBezTo>
                    <a:pt x="216" y="35"/>
                    <a:pt x="247" y="62"/>
                    <a:pt x="251" y="105"/>
                  </a:cubicBezTo>
                  <a:cubicBezTo>
                    <a:pt x="252" y="117"/>
                    <a:pt x="254" y="133"/>
                    <a:pt x="255" y="151"/>
                  </a:cubicBezTo>
                  <a:cubicBezTo>
                    <a:pt x="256" y="164"/>
                    <a:pt x="257" y="178"/>
                    <a:pt x="259" y="192"/>
                  </a:cubicBezTo>
                  <a:cubicBezTo>
                    <a:pt x="260" y="207"/>
                    <a:pt x="261" y="221"/>
                    <a:pt x="262" y="234"/>
                  </a:cubicBezTo>
                  <a:cubicBezTo>
                    <a:pt x="263" y="246"/>
                    <a:pt x="263" y="258"/>
                    <a:pt x="264" y="266"/>
                  </a:cubicBezTo>
                  <a:cubicBezTo>
                    <a:pt x="264" y="266"/>
                    <a:pt x="264" y="266"/>
                    <a:pt x="264" y="266"/>
                  </a:cubicBezTo>
                  <a:cubicBezTo>
                    <a:pt x="264" y="272"/>
                    <a:pt x="265" y="277"/>
                    <a:pt x="265" y="279"/>
                  </a:cubicBezTo>
                  <a:close/>
                </a:path>
              </a:pathLst>
            </a:custGeom>
            <a:solidFill>
              <a:srgbClr val="E5E1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it-IT" dirty="0"/>
            </a:p>
          </p:txBody>
        </p:sp>
        <p:sp>
          <p:nvSpPr>
            <p:cNvPr id="9" name="Figura a mano libera 9">
              <a:extLst>
                <a:ext uri="{FF2B5EF4-FFF2-40B4-BE49-F238E27FC236}">
                  <a16:creationId xmlns:a16="http://schemas.microsoft.com/office/drawing/2014/main" id="{319F10DD-B9D3-4B3A-8314-9802E27DC1C4}"/>
                </a:ext>
              </a:extLst>
            </p:cNvPr>
            <p:cNvSpPr>
              <a:spLocks/>
            </p:cNvSpPr>
            <p:nvPr/>
          </p:nvSpPr>
          <p:spPr bwMode="auto">
            <a:xfrm>
              <a:off x="4832350" y="4359275"/>
              <a:ext cx="1382713" cy="1152525"/>
            </a:xfrm>
            <a:custGeom>
              <a:avLst/>
              <a:gdLst>
                <a:gd name="T0" fmla="*/ 227 w 241"/>
                <a:gd name="T1" fmla="*/ 194 h 201"/>
                <a:gd name="T2" fmla="*/ 104 w 241"/>
                <a:gd name="T3" fmla="*/ 200 h 201"/>
                <a:gd name="T4" fmla="*/ 23 w 241"/>
                <a:gd name="T5" fmla="*/ 199 h 201"/>
                <a:gd name="T6" fmla="*/ 38 w 241"/>
                <a:gd name="T7" fmla="*/ 83 h 201"/>
                <a:gd name="T8" fmla="*/ 94 w 241"/>
                <a:gd name="T9" fmla="*/ 4 h 201"/>
                <a:gd name="T10" fmla="*/ 94 w 241"/>
                <a:gd name="T11" fmla="*/ 4 h 201"/>
                <a:gd name="T12" fmla="*/ 106 w 241"/>
                <a:gd name="T13" fmla="*/ 1 h 201"/>
                <a:gd name="T14" fmla="*/ 143 w 241"/>
                <a:gd name="T15" fmla="*/ 57 h 201"/>
                <a:gd name="T16" fmla="*/ 95 w 241"/>
                <a:gd name="T17" fmla="*/ 120 h 201"/>
                <a:gd name="T18" fmla="*/ 76 w 241"/>
                <a:gd name="T19" fmla="*/ 141 h 201"/>
                <a:gd name="T20" fmla="*/ 97 w 241"/>
                <a:gd name="T21" fmla="*/ 141 h 201"/>
                <a:gd name="T22" fmla="*/ 239 w 241"/>
                <a:gd name="T23" fmla="*/ 164 h 201"/>
                <a:gd name="T24" fmla="*/ 227 w 241"/>
                <a:gd name="T25" fmla="*/ 194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1" h="201">
                  <a:moveTo>
                    <a:pt x="227" y="194"/>
                  </a:moveTo>
                  <a:cubicBezTo>
                    <a:pt x="224" y="194"/>
                    <a:pt x="160" y="198"/>
                    <a:pt x="104" y="200"/>
                  </a:cubicBezTo>
                  <a:cubicBezTo>
                    <a:pt x="66" y="201"/>
                    <a:pt x="32" y="201"/>
                    <a:pt x="23" y="199"/>
                  </a:cubicBezTo>
                  <a:cubicBezTo>
                    <a:pt x="0" y="193"/>
                    <a:pt x="5" y="167"/>
                    <a:pt x="38" y="83"/>
                  </a:cubicBezTo>
                  <a:cubicBezTo>
                    <a:pt x="59" y="29"/>
                    <a:pt x="80" y="10"/>
                    <a:pt x="94" y="4"/>
                  </a:cubicBezTo>
                  <a:cubicBezTo>
                    <a:pt x="94" y="4"/>
                    <a:pt x="94" y="4"/>
                    <a:pt x="94" y="4"/>
                  </a:cubicBezTo>
                  <a:cubicBezTo>
                    <a:pt x="101" y="0"/>
                    <a:pt x="106" y="1"/>
                    <a:pt x="106" y="1"/>
                  </a:cubicBezTo>
                  <a:cubicBezTo>
                    <a:pt x="123" y="0"/>
                    <a:pt x="145" y="42"/>
                    <a:pt x="143" y="57"/>
                  </a:cubicBezTo>
                  <a:cubicBezTo>
                    <a:pt x="142" y="66"/>
                    <a:pt x="115" y="98"/>
                    <a:pt x="95" y="120"/>
                  </a:cubicBezTo>
                  <a:cubicBezTo>
                    <a:pt x="85" y="132"/>
                    <a:pt x="76" y="141"/>
                    <a:pt x="76" y="141"/>
                  </a:cubicBezTo>
                  <a:cubicBezTo>
                    <a:pt x="76" y="141"/>
                    <a:pt x="85" y="141"/>
                    <a:pt x="97" y="141"/>
                  </a:cubicBezTo>
                  <a:cubicBezTo>
                    <a:pt x="139" y="142"/>
                    <a:pt x="228" y="145"/>
                    <a:pt x="239" y="164"/>
                  </a:cubicBezTo>
                  <a:cubicBezTo>
                    <a:pt x="241" y="169"/>
                    <a:pt x="233" y="194"/>
                    <a:pt x="227" y="194"/>
                  </a:cubicBezTo>
                  <a:close/>
                </a:path>
              </a:pathLst>
            </a:custGeom>
            <a:solidFill>
              <a:srgbClr val="E5E1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it-IT" dirty="0"/>
            </a:p>
          </p:txBody>
        </p:sp>
        <p:sp>
          <p:nvSpPr>
            <p:cNvPr id="10" name="Figura a mano libera 10">
              <a:extLst>
                <a:ext uri="{FF2B5EF4-FFF2-40B4-BE49-F238E27FC236}">
                  <a16:creationId xmlns:a16="http://schemas.microsoft.com/office/drawing/2014/main" id="{5849D18F-42AB-4436-A00E-CCB48479C9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450013" y="4960938"/>
              <a:ext cx="333375" cy="750888"/>
            </a:xfrm>
            <a:custGeom>
              <a:avLst/>
              <a:gdLst>
                <a:gd name="T0" fmla="*/ 66 w 66"/>
                <a:gd name="T1" fmla="*/ 131 h 131"/>
                <a:gd name="T2" fmla="*/ 23 w 66"/>
                <a:gd name="T3" fmla="*/ 68 h 131"/>
                <a:gd name="T4" fmla="*/ 4 w 66"/>
                <a:gd name="T5" fmla="*/ 25 h 131"/>
                <a:gd name="T6" fmla="*/ 57 w 66"/>
                <a:gd name="T7" fmla="*/ 16 h 131"/>
                <a:gd name="T8" fmla="*/ 64 w 66"/>
                <a:gd name="T9" fmla="*/ 99 h 131"/>
                <a:gd name="T10" fmla="*/ 66 w 66"/>
                <a:gd name="T11" fmla="*/ 131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6" h="131">
                  <a:moveTo>
                    <a:pt x="66" y="131"/>
                  </a:moveTo>
                  <a:cubicBezTo>
                    <a:pt x="61" y="107"/>
                    <a:pt x="42" y="83"/>
                    <a:pt x="23" y="68"/>
                  </a:cubicBezTo>
                  <a:cubicBezTo>
                    <a:pt x="0" y="51"/>
                    <a:pt x="4" y="25"/>
                    <a:pt x="4" y="25"/>
                  </a:cubicBezTo>
                  <a:cubicBezTo>
                    <a:pt x="21" y="0"/>
                    <a:pt x="41" y="5"/>
                    <a:pt x="57" y="16"/>
                  </a:cubicBezTo>
                  <a:cubicBezTo>
                    <a:pt x="59" y="43"/>
                    <a:pt x="62" y="74"/>
                    <a:pt x="64" y="99"/>
                  </a:cubicBezTo>
                  <a:cubicBezTo>
                    <a:pt x="65" y="111"/>
                    <a:pt x="65" y="123"/>
                    <a:pt x="66" y="131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rgbClr val="7289F2">
                    <a:alpha val="0"/>
                  </a:srgbClr>
                </a:gs>
                <a:gs pos="26000">
                  <a:srgbClr val="7289F2">
                    <a:alpha val="54000"/>
                  </a:srgbClr>
                </a:gs>
              </a:gsLst>
              <a:lin ang="7800000" scaled="0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it-IT" dirty="0"/>
            </a:p>
          </p:txBody>
        </p:sp>
        <p:sp>
          <p:nvSpPr>
            <p:cNvPr id="22" name="Figura a mano libera: Forma 21">
              <a:extLst>
                <a:ext uri="{FF2B5EF4-FFF2-40B4-BE49-F238E27FC236}">
                  <a16:creationId xmlns:a16="http://schemas.microsoft.com/office/drawing/2014/main" id="{D1D8B039-3C85-439E-9B4E-0AE3B0227E37}"/>
                </a:ext>
              </a:extLst>
            </p:cNvPr>
            <p:cNvSpPr/>
            <p:nvPr/>
          </p:nvSpPr>
          <p:spPr>
            <a:xfrm rot="20364014">
              <a:off x="6924390" y="4583236"/>
              <a:ext cx="305126" cy="641501"/>
            </a:xfrm>
            <a:custGeom>
              <a:avLst/>
              <a:gdLst>
                <a:gd name="connsiteX0" fmla="*/ 793 w 453638"/>
                <a:gd name="connsiteY0" fmla="*/ 10752 h 953733"/>
                <a:gd name="connsiteX1" fmla="*/ 331787 w 453638"/>
                <a:gd name="connsiteY1" fmla="*/ 467952 h 953733"/>
                <a:gd name="connsiteX2" fmla="*/ 436562 w 453638"/>
                <a:gd name="connsiteY2" fmla="*/ 944202 h 953733"/>
                <a:gd name="connsiteX3" fmla="*/ 793 w 453638"/>
                <a:gd name="connsiteY3" fmla="*/ 10752 h 953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3638" h="953733">
                  <a:moveTo>
                    <a:pt x="793" y="10752"/>
                  </a:moveTo>
                  <a:cubicBezTo>
                    <a:pt x="-16669" y="-68623"/>
                    <a:pt x="259159" y="312377"/>
                    <a:pt x="331787" y="467952"/>
                  </a:cubicBezTo>
                  <a:cubicBezTo>
                    <a:pt x="404415" y="623527"/>
                    <a:pt x="490934" y="1020005"/>
                    <a:pt x="436562" y="944202"/>
                  </a:cubicBezTo>
                  <a:cubicBezTo>
                    <a:pt x="382190" y="868399"/>
                    <a:pt x="18255" y="90127"/>
                    <a:pt x="793" y="10752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rgbClr val="7289F2">
                    <a:alpha val="0"/>
                  </a:srgbClr>
                </a:gs>
                <a:gs pos="26000">
                  <a:srgbClr val="7289F2">
                    <a:alpha val="54000"/>
                  </a:srgbClr>
                </a:gs>
              </a:gsLst>
              <a:lin ang="7800000" scaled="0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it-IT" dirty="0">
                <a:solidFill>
                  <a:schemeClr val="tx1"/>
                </a:solidFill>
              </a:endParaRPr>
            </a:p>
          </p:txBody>
        </p:sp>
        <p:sp>
          <p:nvSpPr>
            <p:cNvPr id="11" name="Figura a mano libera 11">
              <a:extLst>
                <a:ext uri="{FF2B5EF4-FFF2-40B4-BE49-F238E27FC236}">
                  <a16:creationId xmlns:a16="http://schemas.microsoft.com/office/drawing/2014/main" id="{9C6C3AB2-1F41-4F9F-A40A-34C6948A2E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5838" y="4297363"/>
              <a:ext cx="1435100" cy="1168400"/>
            </a:xfrm>
            <a:custGeom>
              <a:avLst/>
              <a:gdLst>
                <a:gd name="T0" fmla="*/ 11 w 250"/>
                <a:gd name="T1" fmla="*/ 49 h 204"/>
                <a:gd name="T2" fmla="*/ 103 w 250"/>
                <a:gd name="T3" fmla="*/ 27 h 204"/>
                <a:gd name="T4" fmla="*/ 211 w 250"/>
                <a:gd name="T5" fmla="*/ 135 h 204"/>
                <a:gd name="T6" fmla="*/ 179 w 250"/>
                <a:gd name="T7" fmla="*/ 196 h 204"/>
                <a:gd name="T8" fmla="*/ 10 w 250"/>
                <a:gd name="T9" fmla="*/ 49 h 204"/>
                <a:gd name="T10" fmla="*/ 11 w 250"/>
                <a:gd name="T11" fmla="*/ 49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0" h="204">
                  <a:moveTo>
                    <a:pt x="11" y="49"/>
                  </a:moveTo>
                  <a:cubicBezTo>
                    <a:pt x="25" y="11"/>
                    <a:pt x="73" y="0"/>
                    <a:pt x="103" y="27"/>
                  </a:cubicBezTo>
                  <a:cubicBezTo>
                    <a:pt x="136" y="58"/>
                    <a:pt x="187" y="105"/>
                    <a:pt x="211" y="135"/>
                  </a:cubicBezTo>
                  <a:cubicBezTo>
                    <a:pt x="250" y="180"/>
                    <a:pt x="199" y="204"/>
                    <a:pt x="179" y="196"/>
                  </a:cubicBezTo>
                  <a:cubicBezTo>
                    <a:pt x="117" y="171"/>
                    <a:pt x="0" y="117"/>
                    <a:pt x="10" y="49"/>
                  </a:cubicBezTo>
                  <a:cubicBezTo>
                    <a:pt x="10" y="49"/>
                    <a:pt x="11" y="49"/>
                    <a:pt x="11" y="49"/>
                  </a:cubicBezTo>
                  <a:close/>
                </a:path>
              </a:pathLst>
            </a:custGeom>
            <a:solidFill>
              <a:srgbClr val="E5E1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it-IT" dirty="0"/>
            </a:p>
          </p:txBody>
        </p:sp>
        <p:sp>
          <p:nvSpPr>
            <p:cNvPr id="12" name="Figura a mano libera 12">
              <a:extLst>
                <a:ext uri="{FF2B5EF4-FFF2-40B4-BE49-F238E27FC236}">
                  <a16:creationId xmlns:a16="http://schemas.microsoft.com/office/drawing/2014/main" id="{53D9C9B8-8241-4452-98F4-6F4696E0228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4200" y="3127375"/>
              <a:ext cx="809625" cy="1135063"/>
            </a:xfrm>
            <a:custGeom>
              <a:avLst/>
              <a:gdLst>
                <a:gd name="T0" fmla="*/ 138 w 141"/>
                <a:gd name="T1" fmla="*/ 142 h 198"/>
                <a:gd name="T2" fmla="*/ 136 w 141"/>
                <a:gd name="T3" fmla="*/ 150 h 198"/>
                <a:gd name="T4" fmla="*/ 134 w 141"/>
                <a:gd name="T5" fmla="*/ 170 h 198"/>
                <a:gd name="T6" fmla="*/ 128 w 141"/>
                <a:gd name="T7" fmla="*/ 178 h 198"/>
                <a:gd name="T8" fmla="*/ 125 w 141"/>
                <a:gd name="T9" fmla="*/ 179 h 198"/>
                <a:gd name="T10" fmla="*/ 115 w 141"/>
                <a:gd name="T11" fmla="*/ 178 h 198"/>
                <a:gd name="T12" fmla="*/ 109 w 141"/>
                <a:gd name="T13" fmla="*/ 198 h 198"/>
                <a:gd name="T14" fmla="*/ 108 w 141"/>
                <a:gd name="T15" fmla="*/ 197 h 198"/>
                <a:gd name="T16" fmla="*/ 71 w 141"/>
                <a:gd name="T17" fmla="*/ 188 h 198"/>
                <a:gd name="T18" fmla="*/ 71 w 141"/>
                <a:gd name="T19" fmla="*/ 188 h 198"/>
                <a:gd name="T20" fmla="*/ 70 w 141"/>
                <a:gd name="T21" fmla="*/ 188 h 198"/>
                <a:gd name="T22" fmla="*/ 25 w 141"/>
                <a:gd name="T23" fmla="*/ 186 h 198"/>
                <a:gd name="T24" fmla="*/ 26 w 141"/>
                <a:gd name="T25" fmla="*/ 157 h 198"/>
                <a:gd name="T26" fmla="*/ 19 w 141"/>
                <a:gd name="T27" fmla="*/ 125 h 198"/>
                <a:gd name="T28" fmla="*/ 9 w 141"/>
                <a:gd name="T29" fmla="*/ 99 h 198"/>
                <a:gd name="T30" fmla="*/ 0 w 141"/>
                <a:gd name="T31" fmla="*/ 72 h 198"/>
                <a:gd name="T32" fmla="*/ 34 w 141"/>
                <a:gd name="T33" fmla="*/ 18 h 198"/>
                <a:gd name="T34" fmla="*/ 57 w 141"/>
                <a:gd name="T35" fmla="*/ 7 h 198"/>
                <a:gd name="T36" fmla="*/ 76 w 141"/>
                <a:gd name="T37" fmla="*/ 0 h 198"/>
                <a:gd name="T38" fmla="*/ 92 w 141"/>
                <a:gd name="T39" fmla="*/ 9 h 198"/>
                <a:gd name="T40" fmla="*/ 112 w 141"/>
                <a:gd name="T41" fmla="*/ 11 h 198"/>
                <a:gd name="T42" fmla="*/ 124 w 141"/>
                <a:gd name="T43" fmla="*/ 24 h 198"/>
                <a:gd name="T44" fmla="*/ 134 w 141"/>
                <a:gd name="T45" fmla="*/ 37 h 198"/>
                <a:gd name="T46" fmla="*/ 134 w 141"/>
                <a:gd name="T47" fmla="*/ 38 h 198"/>
                <a:gd name="T48" fmla="*/ 134 w 141"/>
                <a:gd name="T49" fmla="*/ 38 h 198"/>
                <a:gd name="T50" fmla="*/ 133 w 141"/>
                <a:gd name="T51" fmla="*/ 39 h 198"/>
                <a:gd name="T52" fmla="*/ 132 w 141"/>
                <a:gd name="T53" fmla="*/ 41 h 198"/>
                <a:gd name="T54" fmla="*/ 131 w 141"/>
                <a:gd name="T55" fmla="*/ 42 h 198"/>
                <a:gd name="T56" fmla="*/ 130 w 141"/>
                <a:gd name="T57" fmla="*/ 42 h 198"/>
                <a:gd name="T58" fmla="*/ 129 w 141"/>
                <a:gd name="T59" fmla="*/ 43 h 198"/>
                <a:gd name="T60" fmla="*/ 129 w 141"/>
                <a:gd name="T61" fmla="*/ 43 h 198"/>
                <a:gd name="T62" fmla="*/ 138 w 141"/>
                <a:gd name="T63" fmla="*/ 90 h 198"/>
                <a:gd name="T64" fmla="*/ 139 w 141"/>
                <a:gd name="T65" fmla="*/ 113 h 198"/>
                <a:gd name="T66" fmla="*/ 138 w 141"/>
                <a:gd name="T67" fmla="*/ 142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41" h="198">
                  <a:moveTo>
                    <a:pt x="138" y="142"/>
                  </a:moveTo>
                  <a:cubicBezTo>
                    <a:pt x="138" y="145"/>
                    <a:pt x="137" y="147"/>
                    <a:pt x="136" y="150"/>
                  </a:cubicBezTo>
                  <a:cubicBezTo>
                    <a:pt x="136" y="151"/>
                    <a:pt x="135" y="166"/>
                    <a:pt x="134" y="170"/>
                  </a:cubicBezTo>
                  <a:cubicBezTo>
                    <a:pt x="134" y="172"/>
                    <a:pt x="132" y="177"/>
                    <a:pt x="128" y="178"/>
                  </a:cubicBezTo>
                  <a:cubicBezTo>
                    <a:pt x="127" y="179"/>
                    <a:pt x="126" y="179"/>
                    <a:pt x="125" y="179"/>
                  </a:cubicBezTo>
                  <a:cubicBezTo>
                    <a:pt x="118" y="178"/>
                    <a:pt x="115" y="178"/>
                    <a:pt x="115" y="178"/>
                  </a:cubicBezTo>
                  <a:cubicBezTo>
                    <a:pt x="115" y="178"/>
                    <a:pt x="108" y="189"/>
                    <a:pt x="109" y="198"/>
                  </a:cubicBezTo>
                  <a:cubicBezTo>
                    <a:pt x="109" y="198"/>
                    <a:pt x="109" y="197"/>
                    <a:pt x="108" y="197"/>
                  </a:cubicBezTo>
                  <a:cubicBezTo>
                    <a:pt x="106" y="195"/>
                    <a:pt x="91" y="191"/>
                    <a:pt x="71" y="188"/>
                  </a:cubicBezTo>
                  <a:cubicBezTo>
                    <a:pt x="71" y="188"/>
                    <a:pt x="71" y="188"/>
                    <a:pt x="71" y="188"/>
                  </a:cubicBezTo>
                  <a:cubicBezTo>
                    <a:pt x="71" y="188"/>
                    <a:pt x="70" y="188"/>
                    <a:pt x="70" y="188"/>
                  </a:cubicBezTo>
                  <a:cubicBezTo>
                    <a:pt x="57" y="186"/>
                    <a:pt x="41" y="185"/>
                    <a:pt x="25" y="186"/>
                  </a:cubicBezTo>
                  <a:cubicBezTo>
                    <a:pt x="25" y="186"/>
                    <a:pt x="27" y="173"/>
                    <a:pt x="26" y="157"/>
                  </a:cubicBezTo>
                  <a:cubicBezTo>
                    <a:pt x="25" y="147"/>
                    <a:pt x="23" y="135"/>
                    <a:pt x="19" y="125"/>
                  </a:cubicBezTo>
                  <a:cubicBezTo>
                    <a:pt x="15" y="116"/>
                    <a:pt x="12" y="107"/>
                    <a:pt x="9" y="99"/>
                  </a:cubicBezTo>
                  <a:cubicBezTo>
                    <a:pt x="4" y="84"/>
                    <a:pt x="0" y="73"/>
                    <a:pt x="0" y="72"/>
                  </a:cubicBezTo>
                  <a:cubicBezTo>
                    <a:pt x="0" y="71"/>
                    <a:pt x="4" y="33"/>
                    <a:pt x="34" y="18"/>
                  </a:cubicBezTo>
                  <a:cubicBezTo>
                    <a:pt x="34" y="18"/>
                    <a:pt x="49" y="6"/>
                    <a:pt x="57" y="7"/>
                  </a:cubicBezTo>
                  <a:cubicBezTo>
                    <a:pt x="66" y="8"/>
                    <a:pt x="72" y="0"/>
                    <a:pt x="76" y="0"/>
                  </a:cubicBezTo>
                  <a:cubicBezTo>
                    <a:pt x="80" y="0"/>
                    <a:pt x="85" y="7"/>
                    <a:pt x="92" y="9"/>
                  </a:cubicBezTo>
                  <a:cubicBezTo>
                    <a:pt x="100" y="12"/>
                    <a:pt x="107" y="7"/>
                    <a:pt x="112" y="11"/>
                  </a:cubicBezTo>
                  <a:cubicBezTo>
                    <a:pt x="116" y="14"/>
                    <a:pt x="121" y="24"/>
                    <a:pt x="124" y="24"/>
                  </a:cubicBezTo>
                  <a:cubicBezTo>
                    <a:pt x="127" y="24"/>
                    <a:pt x="136" y="31"/>
                    <a:pt x="134" y="37"/>
                  </a:cubicBezTo>
                  <a:cubicBezTo>
                    <a:pt x="134" y="38"/>
                    <a:pt x="134" y="38"/>
                    <a:pt x="134" y="38"/>
                  </a:cubicBezTo>
                  <a:cubicBezTo>
                    <a:pt x="134" y="38"/>
                    <a:pt x="134" y="38"/>
                    <a:pt x="134" y="38"/>
                  </a:cubicBezTo>
                  <a:cubicBezTo>
                    <a:pt x="134" y="39"/>
                    <a:pt x="134" y="39"/>
                    <a:pt x="133" y="39"/>
                  </a:cubicBezTo>
                  <a:cubicBezTo>
                    <a:pt x="133" y="40"/>
                    <a:pt x="133" y="40"/>
                    <a:pt x="132" y="41"/>
                  </a:cubicBezTo>
                  <a:cubicBezTo>
                    <a:pt x="132" y="41"/>
                    <a:pt x="131" y="41"/>
                    <a:pt x="131" y="42"/>
                  </a:cubicBezTo>
                  <a:cubicBezTo>
                    <a:pt x="131" y="42"/>
                    <a:pt x="130" y="42"/>
                    <a:pt x="130" y="42"/>
                  </a:cubicBezTo>
                  <a:cubicBezTo>
                    <a:pt x="130" y="43"/>
                    <a:pt x="130" y="43"/>
                    <a:pt x="129" y="43"/>
                  </a:cubicBezTo>
                  <a:cubicBezTo>
                    <a:pt x="129" y="43"/>
                    <a:pt x="129" y="43"/>
                    <a:pt x="129" y="43"/>
                  </a:cubicBezTo>
                  <a:cubicBezTo>
                    <a:pt x="129" y="43"/>
                    <a:pt x="139" y="82"/>
                    <a:pt x="138" y="90"/>
                  </a:cubicBezTo>
                  <a:cubicBezTo>
                    <a:pt x="138" y="97"/>
                    <a:pt x="137" y="106"/>
                    <a:pt x="139" y="113"/>
                  </a:cubicBezTo>
                  <a:cubicBezTo>
                    <a:pt x="141" y="118"/>
                    <a:pt x="141" y="129"/>
                    <a:pt x="138" y="142"/>
                  </a:cubicBezTo>
                  <a:close/>
                </a:path>
              </a:pathLst>
            </a:custGeom>
            <a:solidFill>
              <a:srgbClr val="F8F3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it-IT" dirty="0"/>
            </a:p>
          </p:txBody>
        </p:sp>
        <p:sp>
          <p:nvSpPr>
            <p:cNvPr id="13" name="Figura a mano libera 13">
              <a:extLst>
                <a:ext uri="{FF2B5EF4-FFF2-40B4-BE49-F238E27FC236}">
                  <a16:creationId xmlns:a16="http://schemas.microsoft.com/office/drawing/2014/main" id="{104737AB-59A7-4247-842C-6F97799DA2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4200" y="3127375"/>
              <a:ext cx="781050" cy="900113"/>
            </a:xfrm>
            <a:custGeom>
              <a:avLst/>
              <a:gdLst>
                <a:gd name="T0" fmla="*/ 134 w 136"/>
                <a:gd name="T1" fmla="*/ 37 h 157"/>
                <a:gd name="T2" fmla="*/ 134 w 136"/>
                <a:gd name="T3" fmla="*/ 38 h 157"/>
                <a:gd name="T4" fmla="*/ 134 w 136"/>
                <a:gd name="T5" fmla="*/ 38 h 157"/>
                <a:gd name="T6" fmla="*/ 133 w 136"/>
                <a:gd name="T7" fmla="*/ 39 h 157"/>
                <a:gd name="T8" fmla="*/ 132 w 136"/>
                <a:gd name="T9" fmla="*/ 41 h 157"/>
                <a:gd name="T10" fmla="*/ 129 w 136"/>
                <a:gd name="T11" fmla="*/ 43 h 157"/>
                <a:gd name="T12" fmla="*/ 129 w 136"/>
                <a:gd name="T13" fmla="*/ 43 h 157"/>
                <a:gd name="T14" fmla="*/ 127 w 136"/>
                <a:gd name="T15" fmla="*/ 79 h 157"/>
                <a:gd name="T16" fmla="*/ 97 w 136"/>
                <a:gd name="T17" fmla="*/ 111 h 157"/>
                <a:gd name="T18" fmla="*/ 85 w 136"/>
                <a:gd name="T19" fmla="*/ 140 h 157"/>
                <a:gd name="T20" fmla="*/ 85 w 136"/>
                <a:gd name="T21" fmla="*/ 157 h 157"/>
                <a:gd name="T22" fmla="*/ 26 w 136"/>
                <a:gd name="T23" fmla="*/ 157 h 157"/>
                <a:gd name="T24" fmla="*/ 19 w 136"/>
                <a:gd name="T25" fmla="*/ 125 h 157"/>
                <a:gd name="T26" fmla="*/ 9 w 136"/>
                <a:gd name="T27" fmla="*/ 99 h 157"/>
                <a:gd name="T28" fmla="*/ 0 w 136"/>
                <a:gd name="T29" fmla="*/ 72 h 157"/>
                <a:gd name="T30" fmla="*/ 34 w 136"/>
                <a:gd name="T31" fmla="*/ 18 h 157"/>
                <a:gd name="T32" fmla="*/ 57 w 136"/>
                <a:gd name="T33" fmla="*/ 7 h 157"/>
                <a:gd name="T34" fmla="*/ 76 w 136"/>
                <a:gd name="T35" fmla="*/ 0 h 157"/>
                <a:gd name="T36" fmla="*/ 92 w 136"/>
                <a:gd name="T37" fmla="*/ 9 h 157"/>
                <a:gd name="T38" fmla="*/ 112 w 136"/>
                <a:gd name="T39" fmla="*/ 11 h 157"/>
                <a:gd name="T40" fmla="*/ 124 w 136"/>
                <a:gd name="T41" fmla="*/ 24 h 157"/>
                <a:gd name="T42" fmla="*/ 134 w 136"/>
                <a:gd name="T43" fmla="*/ 37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36" h="157">
                  <a:moveTo>
                    <a:pt x="134" y="37"/>
                  </a:moveTo>
                  <a:cubicBezTo>
                    <a:pt x="134" y="38"/>
                    <a:pt x="134" y="38"/>
                    <a:pt x="134" y="38"/>
                  </a:cubicBezTo>
                  <a:cubicBezTo>
                    <a:pt x="134" y="38"/>
                    <a:pt x="134" y="38"/>
                    <a:pt x="134" y="38"/>
                  </a:cubicBezTo>
                  <a:cubicBezTo>
                    <a:pt x="134" y="39"/>
                    <a:pt x="134" y="39"/>
                    <a:pt x="133" y="39"/>
                  </a:cubicBezTo>
                  <a:cubicBezTo>
                    <a:pt x="133" y="40"/>
                    <a:pt x="133" y="40"/>
                    <a:pt x="132" y="41"/>
                  </a:cubicBezTo>
                  <a:cubicBezTo>
                    <a:pt x="131" y="42"/>
                    <a:pt x="130" y="43"/>
                    <a:pt x="129" y="43"/>
                  </a:cubicBezTo>
                  <a:cubicBezTo>
                    <a:pt x="129" y="43"/>
                    <a:pt x="129" y="43"/>
                    <a:pt x="129" y="43"/>
                  </a:cubicBezTo>
                  <a:cubicBezTo>
                    <a:pt x="127" y="79"/>
                    <a:pt x="127" y="79"/>
                    <a:pt x="127" y="79"/>
                  </a:cubicBezTo>
                  <a:cubicBezTo>
                    <a:pt x="97" y="111"/>
                    <a:pt x="97" y="111"/>
                    <a:pt x="97" y="111"/>
                  </a:cubicBezTo>
                  <a:cubicBezTo>
                    <a:pt x="89" y="119"/>
                    <a:pt x="85" y="129"/>
                    <a:pt x="85" y="140"/>
                  </a:cubicBezTo>
                  <a:cubicBezTo>
                    <a:pt x="85" y="157"/>
                    <a:pt x="85" y="157"/>
                    <a:pt x="85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5" y="147"/>
                    <a:pt x="23" y="135"/>
                    <a:pt x="19" y="125"/>
                  </a:cubicBezTo>
                  <a:cubicBezTo>
                    <a:pt x="15" y="116"/>
                    <a:pt x="12" y="107"/>
                    <a:pt x="9" y="99"/>
                  </a:cubicBezTo>
                  <a:cubicBezTo>
                    <a:pt x="4" y="84"/>
                    <a:pt x="0" y="73"/>
                    <a:pt x="0" y="72"/>
                  </a:cubicBezTo>
                  <a:cubicBezTo>
                    <a:pt x="0" y="71"/>
                    <a:pt x="4" y="33"/>
                    <a:pt x="34" y="18"/>
                  </a:cubicBezTo>
                  <a:cubicBezTo>
                    <a:pt x="34" y="18"/>
                    <a:pt x="49" y="6"/>
                    <a:pt x="57" y="7"/>
                  </a:cubicBezTo>
                  <a:cubicBezTo>
                    <a:pt x="66" y="8"/>
                    <a:pt x="72" y="0"/>
                    <a:pt x="76" y="0"/>
                  </a:cubicBezTo>
                  <a:cubicBezTo>
                    <a:pt x="80" y="0"/>
                    <a:pt x="85" y="7"/>
                    <a:pt x="92" y="9"/>
                  </a:cubicBezTo>
                  <a:cubicBezTo>
                    <a:pt x="100" y="12"/>
                    <a:pt x="107" y="7"/>
                    <a:pt x="112" y="11"/>
                  </a:cubicBezTo>
                  <a:cubicBezTo>
                    <a:pt x="116" y="14"/>
                    <a:pt x="121" y="24"/>
                    <a:pt x="124" y="24"/>
                  </a:cubicBezTo>
                  <a:cubicBezTo>
                    <a:pt x="127" y="24"/>
                    <a:pt x="136" y="31"/>
                    <a:pt x="134" y="37"/>
                  </a:cubicBezTo>
                  <a:close/>
                </a:path>
              </a:pathLst>
            </a:custGeom>
            <a:gradFill>
              <a:gsLst>
                <a:gs pos="75000">
                  <a:srgbClr val="F7BDBB"/>
                </a:gs>
                <a:gs pos="100000">
                  <a:srgbClr val="F7BDBB">
                    <a:alpha val="0"/>
                  </a:srgbClr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it-IT" dirty="0"/>
            </a:p>
          </p:txBody>
        </p:sp>
        <p:sp>
          <p:nvSpPr>
            <p:cNvPr id="14" name="Figura a mano libera 14">
              <a:extLst>
                <a:ext uri="{FF2B5EF4-FFF2-40B4-BE49-F238E27FC236}">
                  <a16:creationId xmlns:a16="http://schemas.microsoft.com/office/drawing/2014/main" id="{A4EE508E-C139-4549-AD46-4E5E82F754BB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4200" y="3127375"/>
              <a:ext cx="781050" cy="566738"/>
            </a:xfrm>
            <a:custGeom>
              <a:avLst/>
              <a:gdLst>
                <a:gd name="T0" fmla="*/ 134 w 136"/>
                <a:gd name="T1" fmla="*/ 37 h 99"/>
                <a:gd name="T2" fmla="*/ 134 w 136"/>
                <a:gd name="T3" fmla="*/ 38 h 99"/>
                <a:gd name="T4" fmla="*/ 134 w 136"/>
                <a:gd name="T5" fmla="*/ 38 h 99"/>
                <a:gd name="T6" fmla="*/ 133 w 136"/>
                <a:gd name="T7" fmla="*/ 39 h 99"/>
                <a:gd name="T8" fmla="*/ 132 w 136"/>
                <a:gd name="T9" fmla="*/ 41 h 99"/>
                <a:gd name="T10" fmla="*/ 131 w 136"/>
                <a:gd name="T11" fmla="*/ 42 h 99"/>
                <a:gd name="T12" fmla="*/ 130 w 136"/>
                <a:gd name="T13" fmla="*/ 42 h 99"/>
                <a:gd name="T14" fmla="*/ 129 w 136"/>
                <a:gd name="T15" fmla="*/ 43 h 99"/>
                <a:gd name="T16" fmla="*/ 129 w 136"/>
                <a:gd name="T17" fmla="*/ 43 h 99"/>
                <a:gd name="T18" fmla="*/ 72 w 136"/>
                <a:gd name="T19" fmla="*/ 96 h 99"/>
                <a:gd name="T20" fmla="*/ 70 w 136"/>
                <a:gd name="T21" fmla="*/ 99 h 99"/>
                <a:gd name="T22" fmla="*/ 9 w 136"/>
                <a:gd name="T23" fmla="*/ 99 h 99"/>
                <a:gd name="T24" fmla="*/ 0 w 136"/>
                <a:gd name="T25" fmla="*/ 72 h 99"/>
                <a:gd name="T26" fmla="*/ 34 w 136"/>
                <a:gd name="T27" fmla="*/ 18 h 99"/>
                <a:gd name="T28" fmla="*/ 57 w 136"/>
                <a:gd name="T29" fmla="*/ 7 h 99"/>
                <a:gd name="T30" fmla="*/ 76 w 136"/>
                <a:gd name="T31" fmla="*/ 0 h 99"/>
                <a:gd name="T32" fmla="*/ 92 w 136"/>
                <a:gd name="T33" fmla="*/ 9 h 99"/>
                <a:gd name="T34" fmla="*/ 112 w 136"/>
                <a:gd name="T35" fmla="*/ 11 h 99"/>
                <a:gd name="T36" fmla="*/ 124 w 136"/>
                <a:gd name="T37" fmla="*/ 24 h 99"/>
                <a:gd name="T38" fmla="*/ 134 w 136"/>
                <a:gd name="T39" fmla="*/ 37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36" h="99">
                  <a:moveTo>
                    <a:pt x="134" y="37"/>
                  </a:moveTo>
                  <a:cubicBezTo>
                    <a:pt x="134" y="38"/>
                    <a:pt x="134" y="38"/>
                    <a:pt x="134" y="38"/>
                  </a:cubicBezTo>
                  <a:cubicBezTo>
                    <a:pt x="134" y="38"/>
                    <a:pt x="134" y="38"/>
                    <a:pt x="134" y="38"/>
                  </a:cubicBezTo>
                  <a:cubicBezTo>
                    <a:pt x="134" y="39"/>
                    <a:pt x="134" y="39"/>
                    <a:pt x="133" y="39"/>
                  </a:cubicBezTo>
                  <a:cubicBezTo>
                    <a:pt x="133" y="40"/>
                    <a:pt x="133" y="40"/>
                    <a:pt x="132" y="41"/>
                  </a:cubicBezTo>
                  <a:cubicBezTo>
                    <a:pt x="132" y="41"/>
                    <a:pt x="131" y="41"/>
                    <a:pt x="131" y="42"/>
                  </a:cubicBezTo>
                  <a:cubicBezTo>
                    <a:pt x="131" y="42"/>
                    <a:pt x="130" y="42"/>
                    <a:pt x="130" y="42"/>
                  </a:cubicBezTo>
                  <a:cubicBezTo>
                    <a:pt x="130" y="43"/>
                    <a:pt x="130" y="43"/>
                    <a:pt x="129" y="43"/>
                  </a:cubicBezTo>
                  <a:cubicBezTo>
                    <a:pt x="129" y="43"/>
                    <a:pt x="129" y="43"/>
                    <a:pt x="129" y="43"/>
                  </a:cubicBezTo>
                  <a:cubicBezTo>
                    <a:pt x="124" y="45"/>
                    <a:pt x="107" y="51"/>
                    <a:pt x="72" y="96"/>
                  </a:cubicBezTo>
                  <a:cubicBezTo>
                    <a:pt x="72" y="97"/>
                    <a:pt x="71" y="98"/>
                    <a:pt x="70" y="99"/>
                  </a:cubicBezTo>
                  <a:cubicBezTo>
                    <a:pt x="9" y="99"/>
                    <a:pt x="9" y="99"/>
                    <a:pt x="9" y="99"/>
                  </a:cubicBezTo>
                  <a:cubicBezTo>
                    <a:pt x="4" y="84"/>
                    <a:pt x="0" y="73"/>
                    <a:pt x="0" y="72"/>
                  </a:cubicBezTo>
                  <a:cubicBezTo>
                    <a:pt x="0" y="71"/>
                    <a:pt x="4" y="33"/>
                    <a:pt x="34" y="18"/>
                  </a:cubicBezTo>
                  <a:cubicBezTo>
                    <a:pt x="34" y="18"/>
                    <a:pt x="49" y="6"/>
                    <a:pt x="57" y="7"/>
                  </a:cubicBezTo>
                  <a:cubicBezTo>
                    <a:pt x="66" y="8"/>
                    <a:pt x="72" y="0"/>
                    <a:pt x="76" y="0"/>
                  </a:cubicBezTo>
                  <a:cubicBezTo>
                    <a:pt x="80" y="0"/>
                    <a:pt x="85" y="7"/>
                    <a:pt x="92" y="9"/>
                  </a:cubicBezTo>
                  <a:cubicBezTo>
                    <a:pt x="100" y="12"/>
                    <a:pt x="107" y="7"/>
                    <a:pt x="112" y="11"/>
                  </a:cubicBezTo>
                  <a:cubicBezTo>
                    <a:pt x="116" y="14"/>
                    <a:pt x="121" y="24"/>
                    <a:pt x="124" y="24"/>
                  </a:cubicBezTo>
                  <a:cubicBezTo>
                    <a:pt x="127" y="24"/>
                    <a:pt x="136" y="31"/>
                    <a:pt x="134" y="37"/>
                  </a:cubicBezTo>
                  <a:close/>
                </a:path>
              </a:pathLst>
            </a:custGeom>
            <a:solidFill>
              <a:srgbClr val="FA9F9C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it-IT" dirty="0"/>
            </a:p>
          </p:txBody>
        </p:sp>
        <p:sp>
          <p:nvSpPr>
            <p:cNvPr id="15" name="Figura a mano libera 15">
              <a:extLst>
                <a:ext uri="{FF2B5EF4-FFF2-40B4-BE49-F238E27FC236}">
                  <a16:creationId xmlns:a16="http://schemas.microsoft.com/office/drawing/2014/main" id="{59F122DD-9773-48CA-B36A-41383E8FF7A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89675" y="3775075"/>
              <a:ext cx="68263" cy="92075"/>
            </a:xfrm>
            <a:custGeom>
              <a:avLst/>
              <a:gdLst>
                <a:gd name="T0" fmla="*/ 0 w 12"/>
                <a:gd name="T1" fmla="*/ 4 h 16"/>
                <a:gd name="T2" fmla="*/ 6 w 12"/>
                <a:gd name="T3" fmla="*/ 8 h 16"/>
                <a:gd name="T4" fmla="*/ 12 w 12"/>
                <a:gd name="T5" fmla="*/ 16 h 16"/>
                <a:gd name="T6" fmla="*/ 0 w 12"/>
                <a:gd name="T7" fmla="*/ 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6">
                  <a:moveTo>
                    <a:pt x="0" y="4"/>
                  </a:moveTo>
                  <a:cubicBezTo>
                    <a:pt x="0" y="0"/>
                    <a:pt x="4" y="3"/>
                    <a:pt x="6" y="8"/>
                  </a:cubicBezTo>
                  <a:cubicBezTo>
                    <a:pt x="7" y="13"/>
                    <a:pt x="11" y="16"/>
                    <a:pt x="12" y="16"/>
                  </a:cubicBezTo>
                  <a:cubicBezTo>
                    <a:pt x="12" y="16"/>
                    <a:pt x="1" y="14"/>
                    <a:pt x="0" y="4"/>
                  </a:cubicBezTo>
                  <a:close/>
                </a:path>
              </a:pathLst>
            </a:custGeom>
            <a:solidFill>
              <a:srgbClr val="0A00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it-IT" dirty="0"/>
            </a:p>
          </p:txBody>
        </p:sp>
        <p:sp>
          <p:nvSpPr>
            <p:cNvPr id="16" name="Figura a mano libera 16">
              <a:extLst>
                <a:ext uri="{FF2B5EF4-FFF2-40B4-BE49-F238E27FC236}">
                  <a16:creationId xmlns:a16="http://schemas.microsoft.com/office/drawing/2014/main" id="{0FEF4D20-2077-46B3-889D-C3694814510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4600" y="3792538"/>
              <a:ext cx="131763" cy="360363"/>
            </a:xfrm>
            <a:custGeom>
              <a:avLst/>
              <a:gdLst>
                <a:gd name="T0" fmla="*/ 23 w 23"/>
                <a:gd name="T1" fmla="*/ 26 h 63"/>
                <a:gd name="T2" fmla="*/ 21 w 23"/>
                <a:gd name="T3" fmla="*/ 34 h 63"/>
                <a:gd name="T4" fmla="*/ 19 w 23"/>
                <a:gd name="T5" fmla="*/ 54 h 63"/>
                <a:gd name="T6" fmla="*/ 13 w 23"/>
                <a:gd name="T7" fmla="*/ 62 h 63"/>
                <a:gd name="T8" fmla="*/ 10 w 23"/>
                <a:gd name="T9" fmla="*/ 63 h 63"/>
                <a:gd name="T10" fmla="*/ 0 w 23"/>
                <a:gd name="T11" fmla="*/ 62 h 63"/>
                <a:gd name="T12" fmla="*/ 5 w 23"/>
                <a:gd name="T13" fmla="*/ 0 h 63"/>
                <a:gd name="T14" fmla="*/ 13 w 23"/>
                <a:gd name="T15" fmla="*/ 1 h 63"/>
                <a:gd name="T16" fmla="*/ 23 w 23"/>
                <a:gd name="T17" fmla="*/ 26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63">
                  <a:moveTo>
                    <a:pt x="23" y="26"/>
                  </a:moveTo>
                  <a:cubicBezTo>
                    <a:pt x="23" y="29"/>
                    <a:pt x="22" y="31"/>
                    <a:pt x="21" y="34"/>
                  </a:cubicBezTo>
                  <a:cubicBezTo>
                    <a:pt x="21" y="35"/>
                    <a:pt x="20" y="50"/>
                    <a:pt x="19" y="54"/>
                  </a:cubicBezTo>
                  <a:cubicBezTo>
                    <a:pt x="19" y="56"/>
                    <a:pt x="17" y="61"/>
                    <a:pt x="13" y="62"/>
                  </a:cubicBezTo>
                  <a:cubicBezTo>
                    <a:pt x="12" y="63"/>
                    <a:pt x="11" y="63"/>
                    <a:pt x="10" y="63"/>
                  </a:cubicBezTo>
                  <a:cubicBezTo>
                    <a:pt x="3" y="62"/>
                    <a:pt x="0" y="62"/>
                    <a:pt x="0" y="62"/>
                  </a:cubicBezTo>
                  <a:cubicBezTo>
                    <a:pt x="0" y="62"/>
                    <a:pt x="8" y="22"/>
                    <a:pt x="5" y="0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7" y="19"/>
                    <a:pt x="23" y="26"/>
                  </a:cubicBezTo>
                  <a:close/>
                </a:path>
              </a:pathLst>
            </a:custGeom>
            <a:solidFill>
              <a:srgbClr val="FA9F9C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it-IT" dirty="0"/>
            </a:p>
          </p:txBody>
        </p:sp>
        <p:sp>
          <p:nvSpPr>
            <p:cNvPr id="17" name="Figura a mano libera 17">
              <a:extLst>
                <a:ext uri="{FF2B5EF4-FFF2-40B4-BE49-F238E27FC236}">
                  <a16:creationId xmlns:a16="http://schemas.microsoft.com/office/drawing/2014/main" id="{3E67FC6E-679C-4B7D-9F05-FF6856EDEB6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4600" y="4010025"/>
              <a:ext cx="74613" cy="142875"/>
            </a:xfrm>
            <a:custGeom>
              <a:avLst/>
              <a:gdLst>
                <a:gd name="T0" fmla="*/ 13 w 13"/>
                <a:gd name="T1" fmla="*/ 24 h 25"/>
                <a:gd name="T2" fmla="*/ 10 w 13"/>
                <a:gd name="T3" fmla="*/ 25 h 25"/>
                <a:gd name="T4" fmla="*/ 0 w 13"/>
                <a:gd name="T5" fmla="*/ 24 h 25"/>
                <a:gd name="T6" fmla="*/ 4 w 13"/>
                <a:gd name="T7" fmla="*/ 0 h 25"/>
                <a:gd name="T8" fmla="*/ 13 w 13"/>
                <a:gd name="T9" fmla="*/ 2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25">
                  <a:moveTo>
                    <a:pt x="13" y="24"/>
                  </a:moveTo>
                  <a:cubicBezTo>
                    <a:pt x="12" y="25"/>
                    <a:pt x="11" y="25"/>
                    <a:pt x="10" y="25"/>
                  </a:cubicBezTo>
                  <a:cubicBezTo>
                    <a:pt x="3" y="24"/>
                    <a:pt x="0" y="24"/>
                    <a:pt x="0" y="24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9"/>
                    <a:pt x="9" y="18"/>
                    <a:pt x="13" y="24"/>
                  </a:cubicBezTo>
                  <a:close/>
                </a:path>
              </a:pathLst>
            </a:custGeom>
            <a:gradFill>
              <a:gsLst>
                <a:gs pos="0">
                  <a:srgbClr val="4BC3E2">
                    <a:alpha val="63000"/>
                  </a:srgbClr>
                </a:gs>
                <a:gs pos="51000">
                  <a:srgbClr val="4BC3E2">
                    <a:alpha val="0"/>
                  </a:srgbClr>
                </a:gs>
              </a:gsLst>
              <a:lin ang="16200000" scaled="0"/>
            </a:gra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it-IT" dirty="0"/>
            </a:p>
          </p:txBody>
        </p:sp>
        <p:sp>
          <p:nvSpPr>
            <p:cNvPr id="18" name="Figura a mano libera 18">
              <a:extLst>
                <a:ext uri="{FF2B5EF4-FFF2-40B4-BE49-F238E27FC236}">
                  <a16:creationId xmlns:a16="http://schemas.microsoft.com/office/drawing/2014/main" id="{3E28299F-82DC-4BAC-A5BB-7B5EA5A95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32350" y="3162300"/>
              <a:ext cx="1503363" cy="2624138"/>
            </a:xfrm>
            <a:custGeom>
              <a:avLst/>
              <a:gdLst>
                <a:gd name="T0" fmla="*/ 258 w 262"/>
                <a:gd name="T1" fmla="*/ 413 h 458"/>
                <a:gd name="T2" fmla="*/ 208 w 262"/>
                <a:gd name="T3" fmla="*/ 314 h 458"/>
                <a:gd name="T4" fmla="*/ 214 w 262"/>
                <a:gd name="T5" fmla="*/ 201 h 458"/>
                <a:gd name="T6" fmla="*/ 225 w 262"/>
                <a:gd name="T7" fmla="*/ 192 h 458"/>
                <a:gd name="T8" fmla="*/ 217 w 262"/>
                <a:gd name="T9" fmla="*/ 182 h 458"/>
                <a:gd name="T10" fmla="*/ 216 w 262"/>
                <a:gd name="T11" fmla="*/ 182 h 458"/>
                <a:gd name="T12" fmla="*/ 216 w 262"/>
                <a:gd name="T13" fmla="*/ 182 h 458"/>
                <a:gd name="T14" fmla="*/ 215 w 262"/>
                <a:gd name="T15" fmla="*/ 182 h 458"/>
                <a:gd name="T16" fmla="*/ 215 w 262"/>
                <a:gd name="T17" fmla="*/ 182 h 458"/>
                <a:gd name="T18" fmla="*/ 213 w 262"/>
                <a:gd name="T19" fmla="*/ 151 h 458"/>
                <a:gd name="T20" fmla="*/ 217 w 262"/>
                <a:gd name="T21" fmla="*/ 90 h 458"/>
                <a:gd name="T22" fmla="*/ 222 w 262"/>
                <a:gd name="T23" fmla="*/ 56 h 458"/>
                <a:gd name="T24" fmla="*/ 202 w 262"/>
                <a:gd name="T25" fmla="*/ 1 h 458"/>
                <a:gd name="T26" fmla="*/ 179 w 262"/>
                <a:gd name="T27" fmla="*/ 12 h 458"/>
                <a:gd name="T28" fmla="*/ 145 w 262"/>
                <a:gd name="T29" fmla="*/ 66 h 458"/>
                <a:gd name="T30" fmla="*/ 154 w 262"/>
                <a:gd name="T31" fmla="*/ 93 h 458"/>
                <a:gd name="T32" fmla="*/ 164 w 262"/>
                <a:gd name="T33" fmla="*/ 119 h 458"/>
                <a:gd name="T34" fmla="*/ 171 w 262"/>
                <a:gd name="T35" fmla="*/ 151 h 458"/>
                <a:gd name="T36" fmla="*/ 170 w 262"/>
                <a:gd name="T37" fmla="*/ 180 h 458"/>
                <a:gd name="T38" fmla="*/ 149 w 262"/>
                <a:gd name="T39" fmla="*/ 196 h 458"/>
                <a:gd name="T40" fmla="*/ 94 w 262"/>
                <a:gd name="T41" fmla="*/ 213 h 458"/>
                <a:gd name="T42" fmla="*/ 94 w 262"/>
                <a:gd name="T43" fmla="*/ 213 h 458"/>
                <a:gd name="T44" fmla="*/ 38 w 262"/>
                <a:gd name="T45" fmla="*/ 292 h 458"/>
                <a:gd name="T46" fmla="*/ 23 w 262"/>
                <a:gd name="T47" fmla="*/ 408 h 458"/>
                <a:gd name="T48" fmla="*/ 104 w 262"/>
                <a:gd name="T49" fmla="*/ 409 h 458"/>
                <a:gd name="T50" fmla="*/ 104 w 262"/>
                <a:gd name="T51" fmla="*/ 413 h 458"/>
                <a:gd name="T52" fmla="*/ 109 w 262"/>
                <a:gd name="T53" fmla="*/ 458 h 458"/>
                <a:gd name="T54" fmla="*/ 260 w 262"/>
                <a:gd name="T55" fmla="*/ 458 h 458"/>
                <a:gd name="T56" fmla="*/ 258 w 262"/>
                <a:gd name="T57" fmla="*/ 413 h 458"/>
                <a:gd name="T58" fmla="*/ 76 w 262"/>
                <a:gd name="T59" fmla="*/ 350 h 458"/>
                <a:gd name="T60" fmla="*/ 95 w 262"/>
                <a:gd name="T61" fmla="*/ 329 h 458"/>
                <a:gd name="T62" fmla="*/ 97 w 262"/>
                <a:gd name="T63" fmla="*/ 350 h 458"/>
                <a:gd name="T64" fmla="*/ 76 w 262"/>
                <a:gd name="T65" fmla="*/ 350 h 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62" h="458">
                  <a:moveTo>
                    <a:pt x="258" y="413"/>
                  </a:moveTo>
                  <a:cubicBezTo>
                    <a:pt x="250" y="382"/>
                    <a:pt x="229" y="355"/>
                    <a:pt x="208" y="314"/>
                  </a:cubicBezTo>
                  <a:cubicBezTo>
                    <a:pt x="177" y="255"/>
                    <a:pt x="214" y="201"/>
                    <a:pt x="214" y="201"/>
                  </a:cubicBezTo>
                  <a:cubicBezTo>
                    <a:pt x="214" y="201"/>
                    <a:pt x="223" y="201"/>
                    <a:pt x="225" y="192"/>
                  </a:cubicBezTo>
                  <a:cubicBezTo>
                    <a:pt x="226" y="185"/>
                    <a:pt x="220" y="183"/>
                    <a:pt x="217" y="182"/>
                  </a:cubicBezTo>
                  <a:cubicBezTo>
                    <a:pt x="217" y="182"/>
                    <a:pt x="216" y="182"/>
                    <a:pt x="216" y="182"/>
                  </a:cubicBezTo>
                  <a:cubicBezTo>
                    <a:pt x="216" y="182"/>
                    <a:pt x="216" y="182"/>
                    <a:pt x="216" y="182"/>
                  </a:cubicBezTo>
                  <a:cubicBezTo>
                    <a:pt x="216" y="182"/>
                    <a:pt x="215" y="182"/>
                    <a:pt x="215" y="182"/>
                  </a:cubicBezTo>
                  <a:cubicBezTo>
                    <a:pt x="215" y="182"/>
                    <a:pt x="215" y="182"/>
                    <a:pt x="215" y="182"/>
                  </a:cubicBezTo>
                  <a:cubicBezTo>
                    <a:pt x="214" y="177"/>
                    <a:pt x="213" y="166"/>
                    <a:pt x="213" y="151"/>
                  </a:cubicBezTo>
                  <a:cubicBezTo>
                    <a:pt x="214" y="133"/>
                    <a:pt x="215" y="111"/>
                    <a:pt x="217" y="90"/>
                  </a:cubicBezTo>
                  <a:cubicBezTo>
                    <a:pt x="219" y="78"/>
                    <a:pt x="220" y="66"/>
                    <a:pt x="222" y="56"/>
                  </a:cubicBezTo>
                  <a:cubicBezTo>
                    <a:pt x="229" y="19"/>
                    <a:pt x="202" y="1"/>
                    <a:pt x="202" y="1"/>
                  </a:cubicBezTo>
                  <a:cubicBezTo>
                    <a:pt x="194" y="0"/>
                    <a:pt x="179" y="12"/>
                    <a:pt x="179" y="12"/>
                  </a:cubicBezTo>
                  <a:cubicBezTo>
                    <a:pt x="149" y="27"/>
                    <a:pt x="145" y="65"/>
                    <a:pt x="145" y="66"/>
                  </a:cubicBezTo>
                  <a:cubicBezTo>
                    <a:pt x="145" y="67"/>
                    <a:pt x="149" y="78"/>
                    <a:pt x="154" y="93"/>
                  </a:cubicBezTo>
                  <a:cubicBezTo>
                    <a:pt x="157" y="101"/>
                    <a:pt x="160" y="110"/>
                    <a:pt x="164" y="119"/>
                  </a:cubicBezTo>
                  <a:cubicBezTo>
                    <a:pt x="168" y="129"/>
                    <a:pt x="170" y="141"/>
                    <a:pt x="171" y="151"/>
                  </a:cubicBezTo>
                  <a:cubicBezTo>
                    <a:pt x="172" y="167"/>
                    <a:pt x="170" y="180"/>
                    <a:pt x="170" y="180"/>
                  </a:cubicBezTo>
                  <a:cubicBezTo>
                    <a:pt x="154" y="181"/>
                    <a:pt x="149" y="196"/>
                    <a:pt x="149" y="196"/>
                  </a:cubicBezTo>
                  <a:cubicBezTo>
                    <a:pt x="149" y="196"/>
                    <a:pt x="103" y="205"/>
                    <a:pt x="94" y="213"/>
                  </a:cubicBezTo>
                  <a:cubicBezTo>
                    <a:pt x="94" y="213"/>
                    <a:pt x="94" y="213"/>
                    <a:pt x="94" y="213"/>
                  </a:cubicBezTo>
                  <a:cubicBezTo>
                    <a:pt x="80" y="219"/>
                    <a:pt x="59" y="238"/>
                    <a:pt x="38" y="292"/>
                  </a:cubicBezTo>
                  <a:cubicBezTo>
                    <a:pt x="5" y="376"/>
                    <a:pt x="0" y="402"/>
                    <a:pt x="23" y="408"/>
                  </a:cubicBezTo>
                  <a:cubicBezTo>
                    <a:pt x="32" y="410"/>
                    <a:pt x="66" y="410"/>
                    <a:pt x="104" y="409"/>
                  </a:cubicBezTo>
                  <a:cubicBezTo>
                    <a:pt x="104" y="410"/>
                    <a:pt x="104" y="411"/>
                    <a:pt x="104" y="413"/>
                  </a:cubicBezTo>
                  <a:cubicBezTo>
                    <a:pt x="107" y="435"/>
                    <a:pt x="109" y="452"/>
                    <a:pt x="109" y="458"/>
                  </a:cubicBezTo>
                  <a:cubicBezTo>
                    <a:pt x="260" y="458"/>
                    <a:pt x="260" y="458"/>
                    <a:pt x="260" y="458"/>
                  </a:cubicBezTo>
                  <a:cubicBezTo>
                    <a:pt x="262" y="441"/>
                    <a:pt x="261" y="426"/>
                    <a:pt x="258" y="413"/>
                  </a:cubicBezTo>
                  <a:close/>
                  <a:moveTo>
                    <a:pt x="76" y="350"/>
                  </a:moveTo>
                  <a:cubicBezTo>
                    <a:pt x="76" y="350"/>
                    <a:pt x="85" y="341"/>
                    <a:pt x="95" y="329"/>
                  </a:cubicBezTo>
                  <a:cubicBezTo>
                    <a:pt x="96" y="336"/>
                    <a:pt x="97" y="343"/>
                    <a:pt x="97" y="350"/>
                  </a:cubicBezTo>
                  <a:cubicBezTo>
                    <a:pt x="85" y="350"/>
                    <a:pt x="76" y="350"/>
                    <a:pt x="76" y="350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rgbClr val="7289F2">
                    <a:alpha val="0"/>
                  </a:srgbClr>
                </a:gs>
                <a:gs pos="26000">
                  <a:srgbClr val="7289F2">
                    <a:alpha val="54000"/>
                  </a:srgbClr>
                </a:gs>
              </a:gsLst>
              <a:lin ang="78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it-IT" dirty="0"/>
            </a:p>
          </p:txBody>
        </p:sp>
        <p:sp>
          <p:nvSpPr>
            <p:cNvPr id="19" name="Figura a mano libera 19">
              <a:extLst>
                <a:ext uri="{FF2B5EF4-FFF2-40B4-BE49-F238E27FC236}">
                  <a16:creationId xmlns:a16="http://schemas.microsoft.com/office/drawing/2014/main" id="{1F1055DB-0FAF-42E9-A9D9-33EEEA5E5D53}"/>
                </a:ext>
              </a:extLst>
            </p:cNvPr>
            <p:cNvSpPr>
              <a:spLocks/>
            </p:cNvSpPr>
            <p:nvPr/>
          </p:nvSpPr>
          <p:spPr bwMode="auto">
            <a:xfrm>
              <a:off x="5192713" y="5167313"/>
              <a:ext cx="236538" cy="338138"/>
            </a:xfrm>
            <a:custGeom>
              <a:avLst/>
              <a:gdLst>
                <a:gd name="T0" fmla="*/ 13 w 41"/>
                <a:gd name="T1" fmla="*/ 0 h 59"/>
                <a:gd name="T2" fmla="*/ 41 w 41"/>
                <a:gd name="T3" fmla="*/ 59 h 59"/>
                <a:gd name="T4" fmla="*/ 34 w 41"/>
                <a:gd name="T5" fmla="*/ 0 h 59"/>
                <a:gd name="T6" fmla="*/ 13 w 41"/>
                <a:gd name="T7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1" h="59">
                  <a:moveTo>
                    <a:pt x="13" y="0"/>
                  </a:moveTo>
                  <a:cubicBezTo>
                    <a:pt x="13" y="0"/>
                    <a:pt x="0" y="45"/>
                    <a:pt x="41" y="59"/>
                  </a:cubicBezTo>
                  <a:cubicBezTo>
                    <a:pt x="34" y="0"/>
                    <a:pt x="34" y="0"/>
                    <a:pt x="34" y="0"/>
                  </a:cubicBezTo>
                  <a:lnTo>
                    <a:pt x="13" y="0"/>
                  </a:lnTo>
                  <a:close/>
                </a:path>
              </a:pathLst>
            </a:custGeom>
            <a:solidFill>
              <a:srgbClr val="829CF3">
                <a:alpha val="26000"/>
              </a:srgb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it-IT" dirty="0"/>
            </a:p>
          </p:txBody>
        </p:sp>
        <p:sp>
          <p:nvSpPr>
            <p:cNvPr id="20" name="Figura a mano libera 20">
              <a:extLst>
                <a:ext uri="{FF2B5EF4-FFF2-40B4-BE49-F238E27FC236}">
                  <a16:creationId xmlns:a16="http://schemas.microsoft.com/office/drawing/2014/main" id="{33DD8503-AB72-4432-BEC9-FC4887059C26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1250" y="3625850"/>
              <a:ext cx="333375" cy="217488"/>
            </a:xfrm>
            <a:custGeom>
              <a:avLst/>
              <a:gdLst>
                <a:gd name="T0" fmla="*/ 57 w 58"/>
                <a:gd name="T1" fmla="*/ 4 h 38"/>
                <a:gd name="T2" fmla="*/ 57 w 58"/>
                <a:gd name="T3" fmla="*/ 8 h 38"/>
                <a:gd name="T4" fmla="*/ 53 w 58"/>
                <a:gd name="T5" fmla="*/ 18 h 38"/>
                <a:gd name="T6" fmla="*/ 47 w 58"/>
                <a:gd name="T7" fmla="*/ 24 h 38"/>
                <a:gd name="T8" fmla="*/ 46 w 58"/>
                <a:gd name="T9" fmla="*/ 22 h 38"/>
                <a:gd name="T10" fmla="*/ 47 w 58"/>
                <a:gd name="T11" fmla="*/ 21 h 38"/>
                <a:gd name="T12" fmla="*/ 53 w 58"/>
                <a:gd name="T13" fmla="*/ 8 h 38"/>
                <a:gd name="T14" fmla="*/ 46 w 58"/>
                <a:gd name="T15" fmla="*/ 11 h 38"/>
                <a:gd name="T16" fmla="*/ 17 w 58"/>
                <a:gd name="T17" fmla="*/ 23 h 38"/>
                <a:gd name="T18" fmla="*/ 5 w 58"/>
                <a:gd name="T19" fmla="*/ 37 h 38"/>
                <a:gd name="T20" fmla="*/ 0 w 58"/>
                <a:gd name="T21" fmla="*/ 35 h 38"/>
                <a:gd name="T22" fmla="*/ 15 w 58"/>
                <a:gd name="T23" fmla="*/ 20 h 38"/>
                <a:gd name="T24" fmla="*/ 46 w 58"/>
                <a:gd name="T25" fmla="*/ 7 h 38"/>
                <a:gd name="T26" fmla="*/ 52 w 58"/>
                <a:gd name="T27" fmla="*/ 4 h 38"/>
                <a:gd name="T28" fmla="*/ 46 w 58"/>
                <a:gd name="T29" fmla="*/ 2 h 38"/>
                <a:gd name="T30" fmla="*/ 46 w 58"/>
                <a:gd name="T31" fmla="*/ 0 h 38"/>
                <a:gd name="T32" fmla="*/ 53 w 58"/>
                <a:gd name="T33" fmla="*/ 1 h 38"/>
                <a:gd name="T34" fmla="*/ 57 w 58"/>
                <a:gd name="T35" fmla="*/ 4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8" h="38">
                  <a:moveTo>
                    <a:pt x="57" y="4"/>
                  </a:moveTo>
                  <a:cubicBezTo>
                    <a:pt x="57" y="8"/>
                    <a:pt x="57" y="8"/>
                    <a:pt x="57" y="8"/>
                  </a:cubicBezTo>
                  <a:cubicBezTo>
                    <a:pt x="57" y="8"/>
                    <a:pt x="56" y="12"/>
                    <a:pt x="53" y="18"/>
                  </a:cubicBezTo>
                  <a:cubicBezTo>
                    <a:pt x="51" y="23"/>
                    <a:pt x="48" y="24"/>
                    <a:pt x="47" y="24"/>
                  </a:cubicBezTo>
                  <a:cubicBezTo>
                    <a:pt x="46" y="23"/>
                    <a:pt x="46" y="22"/>
                    <a:pt x="46" y="22"/>
                  </a:cubicBezTo>
                  <a:cubicBezTo>
                    <a:pt x="47" y="21"/>
                    <a:pt x="47" y="21"/>
                    <a:pt x="47" y="21"/>
                  </a:cubicBezTo>
                  <a:cubicBezTo>
                    <a:pt x="54" y="20"/>
                    <a:pt x="53" y="8"/>
                    <a:pt x="53" y="8"/>
                  </a:cubicBezTo>
                  <a:cubicBezTo>
                    <a:pt x="46" y="11"/>
                    <a:pt x="46" y="11"/>
                    <a:pt x="46" y="11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7" y="23"/>
                    <a:pt x="7" y="35"/>
                    <a:pt x="5" y="37"/>
                  </a:cubicBezTo>
                  <a:cubicBezTo>
                    <a:pt x="3" y="38"/>
                    <a:pt x="0" y="38"/>
                    <a:pt x="0" y="35"/>
                  </a:cubicBezTo>
                  <a:cubicBezTo>
                    <a:pt x="0" y="33"/>
                    <a:pt x="15" y="20"/>
                    <a:pt x="15" y="2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46" y="2"/>
                    <a:pt x="46" y="2"/>
                    <a:pt x="46" y="2"/>
                  </a:cubicBezTo>
                  <a:cubicBezTo>
                    <a:pt x="46" y="2"/>
                    <a:pt x="46" y="1"/>
                    <a:pt x="46" y="0"/>
                  </a:cubicBezTo>
                  <a:cubicBezTo>
                    <a:pt x="48" y="0"/>
                    <a:pt x="50" y="1"/>
                    <a:pt x="53" y="1"/>
                  </a:cubicBezTo>
                  <a:cubicBezTo>
                    <a:pt x="58" y="2"/>
                    <a:pt x="57" y="4"/>
                    <a:pt x="57" y="4"/>
                  </a:cubicBezTo>
                  <a:close/>
                </a:path>
              </a:pathLst>
            </a:custGeom>
            <a:solidFill>
              <a:srgbClr val="0A00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it-IT" dirty="0"/>
            </a:p>
          </p:txBody>
        </p:sp>
        <p:sp>
          <p:nvSpPr>
            <p:cNvPr id="25" name="Figura a mano libera: Forma 24">
              <a:extLst>
                <a:ext uri="{FF2B5EF4-FFF2-40B4-BE49-F238E27FC236}">
                  <a16:creationId xmlns:a16="http://schemas.microsoft.com/office/drawing/2014/main" id="{5734A953-9B6C-444B-B25F-6DF0B880B296}"/>
                </a:ext>
              </a:extLst>
            </p:cNvPr>
            <p:cNvSpPr/>
            <p:nvPr/>
          </p:nvSpPr>
          <p:spPr>
            <a:xfrm>
              <a:off x="6538394" y="3930239"/>
              <a:ext cx="104950" cy="82726"/>
            </a:xfrm>
            <a:custGeom>
              <a:avLst/>
              <a:gdLst>
                <a:gd name="connsiteX0" fmla="*/ 519 w 104950"/>
                <a:gd name="connsiteY0" fmla="*/ 1205 h 82726"/>
                <a:gd name="connsiteX1" fmla="*/ 64812 w 104950"/>
                <a:gd name="connsiteY1" fmla="*/ 36924 h 82726"/>
                <a:gd name="connsiteX2" fmla="*/ 102912 w 104950"/>
                <a:gd name="connsiteY2" fmla="*/ 82167 h 82726"/>
                <a:gd name="connsiteX3" fmla="*/ 519 w 104950"/>
                <a:gd name="connsiteY3" fmla="*/ 1205 h 82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950" h="82726">
                  <a:moveTo>
                    <a:pt x="519" y="1205"/>
                  </a:moveTo>
                  <a:cubicBezTo>
                    <a:pt x="-5831" y="-6335"/>
                    <a:pt x="47747" y="23430"/>
                    <a:pt x="64812" y="36924"/>
                  </a:cubicBezTo>
                  <a:cubicBezTo>
                    <a:pt x="81877" y="50418"/>
                    <a:pt x="113231" y="87723"/>
                    <a:pt x="102912" y="82167"/>
                  </a:cubicBezTo>
                  <a:cubicBezTo>
                    <a:pt x="92593" y="76611"/>
                    <a:pt x="6869" y="8745"/>
                    <a:pt x="519" y="1205"/>
                  </a:cubicBezTo>
                  <a:close/>
                </a:path>
              </a:pathLst>
            </a:custGeom>
            <a:solidFill>
              <a:srgbClr val="0A00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it-IT" dirty="0"/>
            </a:p>
          </p:txBody>
        </p:sp>
        <p:sp>
          <p:nvSpPr>
            <p:cNvPr id="150" name="Figura a mano libera: Forma 149">
              <a:extLst>
                <a:ext uri="{FF2B5EF4-FFF2-40B4-BE49-F238E27FC236}">
                  <a16:creationId xmlns:a16="http://schemas.microsoft.com/office/drawing/2014/main" id="{0981B24C-CD45-4505-87DD-EBA799A608A0}"/>
                </a:ext>
              </a:extLst>
            </p:cNvPr>
            <p:cNvSpPr/>
            <p:nvPr/>
          </p:nvSpPr>
          <p:spPr>
            <a:xfrm>
              <a:off x="6586362" y="3924595"/>
              <a:ext cx="104950" cy="82726"/>
            </a:xfrm>
            <a:custGeom>
              <a:avLst/>
              <a:gdLst>
                <a:gd name="connsiteX0" fmla="*/ 519 w 104950"/>
                <a:gd name="connsiteY0" fmla="*/ 1205 h 82726"/>
                <a:gd name="connsiteX1" fmla="*/ 64812 w 104950"/>
                <a:gd name="connsiteY1" fmla="*/ 36924 h 82726"/>
                <a:gd name="connsiteX2" fmla="*/ 102912 w 104950"/>
                <a:gd name="connsiteY2" fmla="*/ 82167 h 82726"/>
                <a:gd name="connsiteX3" fmla="*/ 519 w 104950"/>
                <a:gd name="connsiteY3" fmla="*/ 1205 h 82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950" h="82726">
                  <a:moveTo>
                    <a:pt x="519" y="1205"/>
                  </a:moveTo>
                  <a:cubicBezTo>
                    <a:pt x="-5831" y="-6335"/>
                    <a:pt x="47747" y="23430"/>
                    <a:pt x="64812" y="36924"/>
                  </a:cubicBezTo>
                  <a:cubicBezTo>
                    <a:pt x="81877" y="50418"/>
                    <a:pt x="113231" y="87723"/>
                    <a:pt x="102912" y="82167"/>
                  </a:cubicBezTo>
                  <a:cubicBezTo>
                    <a:pt x="92593" y="76611"/>
                    <a:pt x="6869" y="8745"/>
                    <a:pt x="519" y="1205"/>
                  </a:cubicBezTo>
                  <a:close/>
                </a:path>
              </a:pathLst>
            </a:custGeom>
            <a:solidFill>
              <a:srgbClr val="0A00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it-IT" dirty="0"/>
            </a:p>
          </p:txBody>
        </p:sp>
        <p:sp>
          <p:nvSpPr>
            <p:cNvPr id="26" name="Figura a mano libera: Forma 25">
              <a:extLst>
                <a:ext uri="{FF2B5EF4-FFF2-40B4-BE49-F238E27FC236}">
                  <a16:creationId xmlns:a16="http://schemas.microsoft.com/office/drawing/2014/main" id="{95F849CF-BB96-4670-91B9-CF85441BB33B}"/>
                </a:ext>
              </a:extLst>
            </p:cNvPr>
            <p:cNvSpPr/>
            <p:nvPr/>
          </p:nvSpPr>
          <p:spPr>
            <a:xfrm>
              <a:off x="5832786" y="4279895"/>
              <a:ext cx="465015" cy="55559"/>
            </a:xfrm>
            <a:custGeom>
              <a:avLst/>
              <a:gdLst>
                <a:gd name="connsiteX0" fmla="*/ 456889 w 465015"/>
                <a:gd name="connsiteY0" fmla="*/ 50805 h 55559"/>
                <a:gd name="connsiteX1" fmla="*/ 2864 w 465015"/>
                <a:gd name="connsiteY1" fmla="*/ 5 h 55559"/>
                <a:gd name="connsiteX2" fmla="*/ 272739 w 465015"/>
                <a:gd name="connsiteY2" fmla="*/ 47630 h 55559"/>
                <a:gd name="connsiteX3" fmla="*/ 456889 w 465015"/>
                <a:gd name="connsiteY3" fmla="*/ 50805 h 55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5015" h="55559">
                  <a:moveTo>
                    <a:pt x="456889" y="50805"/>
                  </a:moveTo>
                  <a:cubicBezTo>
                    <a:pt x="411910" y="42867"/>
                    <a:pt x="33556" y="534"/>
                    <a:pt x="2864" y="5"/>
                  </a:cubicBezTo>
                  <a:cubicBezTo>
                    <a:pt x="-27828" y="-524"/>
                    <a:pt x="196539" y="39163"/>
                    <a:pt x="272739" y="47630"/>
                  </a:cubicBezTo>
                  <a:cubicBezTo>
                    <a:pt x="348939" y="56097"/>
                    <a:pt x="501868" y="58743"/>
                    <a:pt x="456889" y="50805"/>
                  </a:cubicBezTo>
                  <a:close/>
                </a:path>
              </a:pathLst>
            </a:custGeom>
            <a:solidFill>
              <a:srgbClr val="0A00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it-IT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81" name="Gruppo 180">
            <a:extLst>
              <a:ext uri="{FF2B5EF4-FFF2-40B4-BE49-F238E27FC236}">
                <a16:creationId xmlns:a16="http://schemas.microsoft.com/office/drawing/2014/main" id="{D14F9816-D761-44CD-80AC-A13A6A2BF4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892834" y="3292485"/>
            <a:ext cx="584970" cy="615624"/>
            <a:chOff x="4127500" y="2909888"/>
            <a:chExt cx="330200" cy="315913"/>
          </a:xfrm>
        </p:grpSpPr>
        <p:sp>
          <p:nvSpPr>
            <p:cNvPr id="182" name="Ovale 268">
              <a:extLst>
                <a:ext uri="{FF2B5EF4-FFF2-40B4-BE49-F238E27FC236}">
                  <a16:creationId xmlns:a16="http://schemas.microsoft.com/office/drawing/2014/main" id="{8D0C8D9D-E9ED-445E-B175-12C0160A59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9725" y="3060701"/>
              <a:ext cx="76200" cy="74613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it-IT" dirty="0"/>
            </a:p>
          </p:txBody>
        </p:sp>
        <p:sp>
          <p:nvSpPr>
            <p:cNvPr id="183" name="Figura a mano libera 269">
              <a:extLst>
                <a:ext uri="{FF2B5EF4-FFF2-40B4-BE49-F238E27FC236}">
                  <a16:creationId xmlns:a16="http://schemas.microsoft.com/office/drawing/2014/main" id="{86759DBE-9B84-4D15-8B20-34E76E5F570C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7500" y="3135313"/>
              <a:ext cx="109538" cy="60325"/>
            </a:xfrm>
            <a:custGeom>
              <a:avLst/>
              <a:gdLst>
                <a:gd name="T0" fmla="*/ 22 w 29"/>
                <a:gd name="T1" fmla="*/ 16 h 16"/>
                <a:gd name="T2" fmla="*/ 0 w 29"/>
                <a:gd name="T3" fmla="*/ 16 h 16"/>
                <a:gd name="T4" fmla="*/ 16 w 29"/>
                <a:gd name="T5" fmla="*/ 0 h 16"/>
                <a:gd name="T6" fmla="*/ 29 w 29"/>
                <a:gd name="T7" fmla="*/ 7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16">
                  <a:moveTo>
                    <a:pt x="22" y="16"/>
                  </a:move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21" y="0"/>
                    <a:pt x="26" y="3"/>
                    <a:pt x="29" y="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it-IT" dirty="0"/>
            </a:p>
          </p:txBody>
        </p:sp>
        <p:sp>
          <p:nvSpPr>
            <p:cNvPr id="184" name="Ovale 270">
              <a:extLst>
                <a:ext uri="{FF2B5EF4-FFF2-40B4-BE49-F238E27FC236}">
                  <a16:creationId xmlns:a16="http://schemas.microsoft.com/office/drawing/2014/main" id="{0524A632-17BB-4AA9-A49C-41BE94905C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60863" y="3060701"/>
              <a:ext cx="74613" cy="74613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it-IT" dirty="0"/>
            </a:p>
          </p:txBody>
        </p:sp>
        <p:sp>
          <p:nvSpPr>
            <p:cNvPr id="185" name="Figura a mano libera 271">
              <a:extLst>
                <a:ext uri="{FF2B5EF4-FFF2-40B4-BE49-F238E27FC236}">
                  <a16:creationId xmlns:a16="http://schemas.microsoft.com/office/drawing/2014/main" id="{D502FFDD-28F4-4AA4-B259-B57867A0C506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9750" y="3135313"/>
              <a:ext cx="107950" cy="60325"/>
            </a:xfrm>
            <a:custGeom>
              <a:avLst/>
              <a:gdLst>
                <a:gd name="T0" fmla="*/ 0 w 29"/>
                <a:gd name="T1" fmla="*/ 7 h 16"/>
                <a:gd name="T2" fmla="*/ 13 w 29"/>
                <a:gd name="T3" fmla="*/ 0 h 16"/>
                <a:gd name="T4" fmla="*/ 29 w 29"/>
                <a:gd name="T5" fmla="*/ 16 h 16"/>
                <a:gd name="T6" fmla="*/ 7 w 29"/>
                <a:gd name="T7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16">
                  <a:moveTo>
                    <a:pt x="0" y="7"/>
                  </a:moveTo>
                  <a:cubicBezTo>
                    <a:pt x="3" y="3"/>
                    <a:pt x="8" y="0"/>
                    <a:pt x="13" y="0"/>
                  </a:cubicBezTo>
                  <a:cubicBezTo>
                    <a:pt x="22" y="0"/>
                    <a:pt x="29" y="7"/>
                    <a:pt x="29" y="16"/>
                  </a:cubicBezTo>
                  <a:cubicBezTo>
                    <a:pt x="7" y="16"/>
                    <a:pt x="7" y="16"/>
                    <a:pt x="7" y="16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it-IT" dirty="0"/>
            </a:p>
          </p:txBody>
        </p:sp>
        <p:sp>
          <p:nvSpPr>
            <p:cNvPr id="186" name="Ovale 272">
              <a:extLst>
                <a:ext uri="{FF2B5EF4-FFF2-40B4-BE49-F238E27FC236}">
                  <a16:creationId xmlns:a16="http://schemas.microsoft.com/office/drawing/2014/main" id="{074B1DAE-77A3-4CE2-BB5F-6E109DFB6B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40213" y="3030538"/>
              <a:ext cx="104775" cy="109538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it-IT" dirty="0"/>
            </a:p>
          </p:txBody>
        </p:sp>
        <p:sp>
          <p:nvSpPr>
            <p:cNvPr id="187" name="Figura a mano libera 273">
              <a:extLst>
                <a:ext uri="{FF2B5EF4-FFF2-40B4-BE49-F238E27FC236}">
                  <a16:creationId xmlns:a16="http://schemas.microsoft.com/office/drawing/2014/main" id="{6F4FD849-C2CF-4E95-92A3-DF3CD12C6031}"/>
                </a:ext>
              </a:extLst>
            </p:cNvPr>
            <p:cNvSpPr>
              <a:spLocks/>
            </p:cNvSpPr>
            <p:nvPr/>
          </p:nvSpPr>
          <p:spPr bwMode="auto">
            <a:xfrm>
              <a:off x="4214813" y="2986088"/>
              <a:ext cx="157163" cy="36513"/>
            </a:xfrm>
            <a:custGeom>
              <a:avLst/>
              <a:gdLst>
                <a:gd name="T0" fmla="*/ 0 w 42"/>
                <a:gd name="T1" fmla="*/ 10 h 10"/>
                <a:gd name="T2" fmla="*/ 21 w 42"/>
                <a:gd name="T3" fmla="*/ 0 h 10"/>
                <a:gd name="T4" fmla="*/ 42 w 42"/>
                <a:gd name="T5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10">
                  <a:moveTo>
                    <a:pt x="0" y="10"/>
                  </a:moveTo>
                  <a:cubicBezTo>
                    <a:pt x="5" y="4"/>
                    <a:pt x="13" y="0"/>
                    <a:pt x="21" y="0"/>
                  </a:cubicBezTo>
                  <a:cubicBezTo>
                    <a:pt x="29" y="0"/>
                    <a:pt x="37" y="4"/>
                    <a:pt x="42" y="1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it-IT" dirty="0"/>
            </a:p>
          </p:txBody>
        </p:sp>
        <p:sp>
          <p:nvSpPr>
            <p:cNvPr id="188" name="Figura a mano libera 274">
              <a:extLst>
                <a:ext uri="{FF2B5EF4-FFF2-40B4-BE49-F238E27FC236}">
                  <a16:creationId xmlns:a16="http://schemas.microsoft.com/office/drawing/2014/main" id="{E95CA879-26B6-4158-84CA-E13BF1DBB284}"/>
                </a:ext>
              </a:extLst>
            </p:cNvPr>
            <p:cNvSpPr>
              <a:spLocks/>
            </p:cNvSpPr>
            <p:nvPr/>
          </p:nvSpPr>
          <p:spPr bwMode="auto">
            <a:xfrm>
              <a:off x="4187825" y="2947988"/>
              <a:ext cx="211138" cy="49213"/>
            </a:xfrm>
            <a:custGeom>
              <a:avLst/>
              <a:gdLst>
                <a:gd name="T0" fmla="*/ 0 w 56"/>
                <a:gd name="T1" fmla="*/ 13 h 13"/>
                <a:gd name="T2" fmla="*/ 28 w 56"/>
                <a:gd name="T3" fmla="*/ 0 h 13"/>
                <a:gd name="T4" fmla="*/ 56 w 56"/>
                <a:gd name="T5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6" h="13">
                  <a:moveTo>
                    <a:pt x="0" y="13"/>
                  </a:moveTo>
                  <a:cubicBezTo>
                    <a:pt x="7" y="5"/>
                    <a:pt x="17" y="0"/>
                    <a:pt x="28" y="0"/>
                  </a:cubicBezTo>
                  <a:cubicBezTo>
                    <a:pt x="39" y="0"/>
                    <a:pt x="49" y="5"/>
                    <a:pt x="56" y="13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it-IT" dirty="0"/>
            </a:p>
          </p:txBody>
        </p:sp>
        <p:sp>
          <p:nvSpPr>
            <p:cNvPr id="189" name="Figura a mano libera 275">
              <a:extLst>
                <a:ext uri="{FF2B5EF4-FFF2-40B4-BE49-F238E27FC236}">
                  <a16:creationId xmlns:a16="http://schemas.microsoft.com/office/drawing/2014/main" id="{E086F5C4-405F-457A-B470-EDF08E80A41A}"/>
                </a:ext>
              </a:extLst>
            </p:cNvPr>
            <p:cNvSpPr>
              <a:spLocks/>
            </p:cNvSpPr>
            <p:nvPr/>
          </p:nvSpPr>
          <p:spPr bwMode="auto">
            <a:xfrm>
              <a:off x="4157663" y="2909888"/>
              <a:ext cx="269875" cy="63500"/>
            </a:xfrm>
            <a:custGeom>
              <a:avLst/>
              <a:gdLst>
                <a:gd name="T0" fmla="*/ 0 w 72"/>
                <a:gd name="T1" fmla="*/ 17 h 17"/>
                <a:gd name="T2" fmla="*/ 36 w 72"/>
                <a:gd name="T3" fmla="*/ 0 h 17"/>
                <a:gd name="T4" fmla="*/ 72 w 72"/>
                <a:gd name="T5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2" h="17">
                  <a:moveTo>
                    <a:pt x="0" y="17"/>
                  </a:moveTo>
                  <a:cubicBezTo>
                    <a:pt x="8" y="7"/>
                    <a:pt x="21" y="0"/>
                    <a:pt x="36" y="0"/>
                  </a:cubicBezTo>
                  <a:cubicBezTo>
                    <a:pt x="51" y="0"/>
                    <a:pt x="64" y="7"/>
                    <a:pt x="72" y="1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it-IT" dirty="0"/>
            </a:p>
          </p:txBody>
        </p:sp>
        <p:sp>
          <p:nvSpPr>
            <p:cNvPr id="190" name="Figura a mano libera 276">
              <a:extLst>
                <a:ext uri="{FF2B5EF4-FFF2-40B4-BE49-F238E27FC236}">
                  <a16:creationId xmlns:a16="http://schemas.microsoft.com/office/drawing/2014/main" id="{8CDF0588-DA3B-4B0D-BDF8-DE1AF3941577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6875" y="3140076"/>
              <a:ext cx="173038" cy="85725"/>
            </a:xfrm>
            <a:custGeom>
              <a:avLst/>
              <a:gdLst>
                <a:gd name="T0" fmla="*/ 46 w 46"/>
                <a:gd name="T1" fmla="*/ 23 h 23"/>
                <a:gd name="T2" fmla="*/ 0 w 46"/>
                <a:gd name="T3" fmla="*/ 23 h 23"/>
                <a:gd name="T4" fmla="*/ 23 w 46"/>
                <a:gd name="T5" fmla="*/ 0 h 23"/>
                <a:gd name="T6" fmla="*/ 46 w 46"/>
                <a:gd name="T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" h="23">
                  <a:moveTo>
                    <a:pt x="46" y="23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0" y="10"/>
                    <a:pt x="10" y="0"/>
                    <a:pt x="23" y="0"/>
                  </a:cubicBezTo>
                  <a:cubicBezTo>
                    <a:pt x="36" y="0"/>
                    <a:pt x="46" y="10"/>
                    <a:pt x="46" y="23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it-IT" dirty="0"/>
            </a:p>
          </p:txBody>
        </p:sp>
      </p:grpSp>
      <p:sp>
        <p:nvSpPr>
          <p:cNvPr id="337" name="Casella di testo 336">
            <a:extLst>
              <a:ext uri="{FF2B5EF4-FFF2-40B4-BE49-F238E27FC236}">
                <a16:creationId xmlns:a16="http://schemas.microsoft.com/office/drawing/2014/main" id="{3380BC47-47FB-44F3-9E0B-80B83E426031}"/>
              </a:ext>
            </a:extLst>
          </p:cNvPr>
          <p:cNvSpPr txBox="1"/>
          <p:nvPr/>
        </p:nvSpPr>
        <p:spPr>
          <a:xfrm>
            <a:off x="1574773" y="2516556"/>
            <a:ext cx="1594605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rtl="0"/>
            <a:r>
              <a:rPr lang="it-IT" sz="20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Impronta</a:t>
            </a:r>
          </a:p>
        </p:txBody>
      </p:sp>
      <p:sp>
        <p:nvSpPr>
          <p:cNvPr id="125" name="Titolo 23" hidden="1">
            <a:extLst>
              <a:ext uri="{FF2B5EF4-FFF2-40B4-BE49-F238E27FC236}">
                <a16:creationId xmlns:a16="http://schemas.microsoft.com/office/drawing/2014/main" id="{6FF5F564-0C08-4A3C-8BAC-1FADF4594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rtlCol="0"/>
          <a:lstStyle/>
          <a:p>
            <a:r>
              <a:rPr lang="it-IT" dirty="0"/>
              <a:t>Risorse umane diapositiva 4</a:t>
            </a:r>
          </a:p>
        </p:txBody>
      </p:sp>
      <p:sp>
        <p:nvSpPr>
          <p:cNvPr id="136" name="Figura a mano libera 25">
            <a:extLst>
              <a:ext uri="{FF2B5EF4-FFF2-40B4-BE49-F238E27FC236}">
                <a16:creationId xmlns:a16="http://schemas.microsoft.com/office/drawing/2014/main" id="{EAE06D0A-DE66-483E-B2FD-D4D784371497}"/>
              </a:ext>
            </a:extLst>
          </p:cNvPr>
          <p:cNvSpPr>
            <a:spLocks/>
          </p:cNvSpPr>
          <p:nvPr/>
        </p:nvSpPr>
        <p:spPr bwMode="auto">
          <a:xfrm>
            <a:off x="6840439" y="1668612"/>
            <a:ext cx="2014842" cy="2010118"/>
          </a:xfrm>
          <a:custGeom>
            <a:avLst/>
            <a:gdLst>
              <a:gd name="T0" fmla="*/ 276 w 336"/>
              <a:gd name="T1" fmla="*/ 276 h 336"/>
              <a:gd name="T2" fmla="*/ 60 w 336"/>
              <a:gd name="T3" fmla="*/ 276 h 336"/>
              <a:gd name="T4" fmla="*/ 60 w 336"/>
              <a:gd name="T5" fmla="*/ 60 h 336"/>
              <a:gd name="T6" fmla="*/ 276 w 336"/>
              <a:gd name="T7" fmla="*/ 60 h 336"/>
              <a:gd name="T8" fmla="*/ 276 w 336"/>
              <a:gd name="T9" fmla="*/ 276 h 3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36" h="336">
                <a:moveTo>
                  <a:pt x="276" y="276"/>
                </a:moveTo>
                <a:cubicBezTo>
                  <a:pt x="217" y="336"/>
                  <a:pt x="120" y="336"/>
                  <a:pt x="60" y="276"/>
                </a:cubicBezTo>
                <a:cubicBezTo>
                  <a:pt x="0" y="217"/>
                  <a:pt x="0" y="120"/>
                  <a:pt x="60" y="60"/>
                </a:cubicBezTo>
                <a:cubicBezTo>
                  <a:pt x="120" y="0"/>
                  <a:pt x="217" y="0"/>
                  <a:pt x="276" y="60"/>
                </a:cubicBezTo>
                <a:cubicBezTo>
                  <a:pt x="336" y="120"/>
                  <a:pt x="336" y="217"/>
                  <a:pt x="276" y="276"/>
                </a:cubicBezTo>
                <a:close/>
              </a:path>
            </a:pathLst>
          </a:custGeom>
          <a:gradFill>
            <a:gsLst>
              <a:gs pos="0">
                <a:srgbClr val="7CEFD8"/>
              </a:gs>
              <a:gs pos="50000">
                <a:srgbClr val="6672E4"/>
              </a:gs>
              <a:gs pos="100000">
                <a:srgbClr val="882BE5"/>
              </a:gs>
            </a:gsLst>
            <a:lin ang="7800000" scaled="0"/>
          </a:gradFill>
          <a:ln w="127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it-IT" dirty="0"/>
          </a:p>
        </p:txBody>
      </p:sp>
      <p:sp>
        <p:nvSpPr>
          <p:cNvPr id="139" name="Figura a mano libera 25">
            <a:extLst>
              <a:ext uri="{FF2B5EF4-FFF2-40B4-BE49-F238E27FC236}">
                <a16:creationId xmlns:a16="http://schemas.microsoft.com/office/drawing/2014/main" id="{237DF3FF-26FA-445F-9893-94D54712EB90}"/>
              </a:ext>
            </a:extLst>
          </p:cNvPr>
          <p:cNvSpPr>
            <a:spLocks/>
          </p:cNvSpPr>
          <p:nvPr/>
        </p:nvSpPr>
        <p:spPr bwMode="auto">
          <a:xfrm>
            <a:off x="1924388" y="4068974"/>
            <a:ext cx="2014842" cy="2010118"/>
          </a:xfrm>
          <a:custGeom>
            <a:avLst/>
            <a:gdLst>
              <a:gd name="T0" fmla="*/ 276 w 336"/>
              <a:gd name="T1" fmla="*/ 276 h 336"/>
              <a:gd name="T2" fmla="*/ 60 w 336"/>
              <a:gd name="T3" fmla="*/ 276 h 336"/>
              <a:gd name="T4" fmla="*/ 60 w 336"/>
              <a:gd name="T5" fmla="*/ 60 h 336"/>
              <a:gd name="T6" fmla="*/ 276 w 336"/>
              <a:gd name="T7" fmla="*/ 60 h 336"/>
              <a:gd name="T8" fmla="*/ 276 w 336"/>
              <a:gd name="T9" fmla="*/ 276 h 3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36" h="336">
                <a:moveTo>
                  <a:pt x="276" y="276"/>
                </a:moveTo>
                <a:cubicBezTo>
                  <a:pt x="217" y="336"/>
                  <a:pt x="120" y="336"/>
                  <a:pt x="60" y="276"/>
                </a:cubicBezTo>
                <a:cubicBezTo>
                  <a:pt x="0" y="217"/>
                  <a:pt x="0" y="120"/>
                  <a:pt x="60" y="60"/>
                </a:cubicBezTo>
                <a:cubicBezTo>
                  <a:pt x="120" y="0"/>
                  <a:pt x="217" y="0"/>
                  <a:pt x="276" y="60"/>
                </a:cubicBezTo>
                <a:cubicBezTo>
                  <a:pt x="336" y="120"/>
                  <a:pt x="336" y="217"/>
                  <a:pt x="276" y="276"/>
                </a:cubicBezTo>
                <a:close/>
              </a:path>
            </a:pathLst>
          </a:custGeom>
          <a:gradFill>
            <a:gsLst>
              <a:gs pos="0">
                <a:srgbClr val="7CEFD8"/>
              </a:gs>
              <a:gs pos="50000">
                <a:srgbClr val="6672E4"/>
              </a:gs>
              <a:gs pos="100000">
                <a:srgbClr val="882BE5"/>
              </a:gs>
            </a:gsLst>
            <a:lin ang="7800000" scaled="0"/>
          </a:gradFill>
          <a:ln w="127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it-IT" dirty="0"/>
          </a:p>
        </p:txBody>
      </p:sp>
      <p:sp>
        <p:nvSpPr>
          <p:cNvPr id="140" name="Figura a mano libera 25">
            <a:extLst>
              <a:ext uri="{FF2B5EF4-FFF2-40B4-BE49-F238E27FC236}">
                <a16:creationId xmlns:a16="http://schemas.microsoft.com/office/drawing/2014/main" id="{3DCE3B01-B2CF-4DB0-82CC-013BA909700D}"/>
              </a:ext>
            </a:extLst>
          </p:cNvPr>
          <p:cNvSpPr>
            <a:spLocks/>
          </p:cNvSpPr>
          <p:nvPr/>
        </p:nvSpPr>
        <p:spPr bwMode="auto">
          <a:xfrm>
            <a:off x="3107227" y="1635931"/>
            <a:ext cx="2014842" cy="2010118"/>
          </a:xfrm>
          <a:custGeom>
            <a:avLst/>
            <a:gdLst>
              <a:gd name="T0" fmla="*/ 276 w 336"/>
              <a:gd name="T1" fmla="*/ 276 h 336"/>
              <a:gd name="T2" fmla="*/ 60 w 336"/>
              <a:gd name="T3" fmla="*/ 276 h 336"/>
              <a:gd name="T4" fmla="*/ 60 w 336"/>
              <a:gd name="T5" fmla="*/ 60 h 336"/>
              <a:gd name="T6" fmla="*/ 276 w 336"/>
              <a:gd name="T7" fmla="*/ 60 h 336"/>
              <a:gd name="T8" fmla="*/ 276 w 336"/>
              <a:gd name="T9" fmla="*/ 276 h 3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36" h="336">
                <a:moveTo>
                  <a:pt x="276" y="276"/>
                </a:moveTo>
                <a:cubicBezTo>
                  <a:pt x="217" y="336"/>
                  <a:pt x="120" y="336"/>
                  <a:pt x="60" y="276"/>
                </a:cubicBezTo>
                <a:cubicBezTo>
                  <a:pt x="0" y="217"/>
                  <a:pt x="0" y="120"/>
                  <a:pt x="60" y="60"/>
                </a:cubicBezTo>
                <a:cubicBezTo>
                  <a:pt x="120" y="0"/>
                  <a:pt x="217" y="0"/>
                  <a:pt x="276" y="60"/>
                </a:cubicBezTo>
                <a:cubicBezTo>
                  <a:pt x="336" y="120"/>
                  <a:pt x="336" y="217"/>
                  <a:pt x="276" y="276"/>
                </a:cubicBezTo>
                <a:close/>
              </a:path>
            </a:pathLst>
          </a:custGeom>
          <a:gradFill>
            <a:gsLst>
              <a:gs pos="0">
                <a:srgbClr val="7CEFD8"/>
              </a:gs>
              <a:gs pos="50000">
                <a:srgbClr val="6672E4"/>
              </a:gs>
              <a:gs pos="100000">
                <a:srgbClr val="882BE5"/>
              </a:gs>
            </a:gsLst>
            <a:lin ang="7800000" scaled="0"/>
          </a:gradFill>
          <a:ln w="127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it-IT" dirty="0"/>
          </a:p>
        </p:txBody>
      </p:sp>
      <p:sp>
        <p:nvSpPr>
          <p:cNvPr id="143" name="Casella di testo 336">
            <a:extLst>
              <a:ext uri="{FF2B5EF4-FFF2-40B4-BE49-F238E27FC236}">
                <a16:creationId xmlns:a16="http://schemas.microsoft.com/office/drawing/2014/main" id="{0FA589E6-1886-4998-8AE8-3A4465786C03}"/>
              </a:ext>
            </a:extLst>
          </p:cNvPr>
          <p:cNvSpPr txBox="1"/>
          <p:nvPr/>
        </p:nvSpPr>
        <p:spPr>
          <a:xfrm>
            <a:off x="870000" y="4970041"/>
            <a:ext cx="1594605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rtl="0"/>
            <a:r>
              <a:rPr lang="it-IT" sz="20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Firma</a:t>
            </a:r>
          </a:p>
        </p:txBody>
      </p:sp>
      <p:sp>
        <p:nvSpPr>
          <p:cNvPr id="144" name="Casella di testo 336">
            <a:extLst>
              <a:ext uri="{FF2B5EF4-FFF2-40B4-BE49-F238E27FC236}">
                <a16:creationId xmlns:a16="http://schemas.microsoft.com/office/drawing/2014/main" id="{E32242DA-41FF-4B51-B002-2568BDF1BB21}"/>
              </a:ext>
            </a:extLst>
          </p:cNvPr>
          <p:cNvSpPr txBox="1"/>
          <p:nvPr/>
        </p:nvSpPr>
        <p:spPr>
          <a:xfrm>
            <a:off x="9292539" y="2516555"/>
            <a:ext cx="1594605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rtl="0"/>
            <a:r>
              <a:rPr lang="it-IT" sz="20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Faccia</a:t>
            </a:r>
          </a:p>
        </p:txBody>
      </p:sp>
      <p:sp>
        <p:nvSpPr>
          <p:cNvPr id="145" name="Casella di testo 336">
            <a:extLst>
              <a:ext uri="{FF2B5EF4-FFF2-40B4-BE49-F238E27FC236}">
                <a16:creationId xmlns:a16="http://schemas.microsoft.com/office/drawing/2014/main" id="{F1DBBC44-27CC-48DB-8FBC-FB3CB5DD89CE}"/>
              </a:ext>
            </a:extLst>
          </p:cNvPr>
          <p:cNvSpPr txBox="1"/>
          <p:nvPr/>
        </p:nvSpPr>
        <p:spPr>
          <a:xfrm>
            <a:off x="10524697" y="4921866"/>
            <a:ext cx="1594605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rtl="0"/>
            <a:r>
              <a:rPr lang="it-IT" sz="20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Voce</a:t>
            </a:r>
          </a:p>
        </p:txBody>
      </p:sp>
      <p:pic>
        <p:nvPicPr>
          <p:cNvPr id="30" name="Immagine 29">
            <a:extLst>
              <a:ext uri="{FF2B5EF4-FFF2-40B4-BE49-F238E27FC236}">
                <a16:creationId xmlns:a16="http://schemas.microsoft.com/office/drawing/2014/main" id="{F2F9118F-4BF6-447D-869E-3F489E2613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1267" y="4490264"/>
            <a:ext cx="1622543" cy="1213199"/>
          </a:xfrm>
          <a:prstGeom prst="rect">
            <a:avLst/>
          </a:prstGeom>
        </p:spPr>
      </p:pic>
      <p:pic>
        <p:nvPicPr>
          <p:cNvPr id="37" name="Immagine 36">
            <a:extLst>
              <a:ext uri="{FF2B5EF4-FFF2-40B4-BE49-F238E27FC236}">
                <a16:creationId xmlns:a16="http://schemas.microsoft.com/office/drawing/2014/main" id="{EAE9432C-3C92-4422-93B4-6826389E0C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8408" y="2035407"/>
            <a:ext cx="1385210" cy="1240369"/>
          </a:xfrm>
          <a:prstGeom prst="rect">
            <a:avLst/>
          </a:prstGeom>
        </p:spPr>
      </p:pic>
      <p:pic>
        <p:nvPicPr>
          <p:cNvPr id="48" name="Immagine 47">
            <a:extLst>
              <a:ext uri="{FF2B5EF4-FFF2-40B4-BE49-F238E27FC236}">
                <a16:creationId xmlns:a16="http://schemas.microsoft.com/office/drawing/2014/main" id="{6934A8DB-86F6-430F-A340-D6DC15169E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957" y="4382550"/>
            <a:ext cx="1474715" cy="1483763"/>
          </a:xfrm>
          <a:prstGeom prst="rect">
            <a:avLst/>
          </a:prstGeom>
        </p:spPr>
      </p:pic>
      <p:pic>
        <p:nvPicPr>
          <p:cNvPr id="50" name="Immagine 49">
            <a:extLst>
              <a:ext uri="{FF2B5EF4-FFF2-40B4-BE49-F238E27FC236}">
                <a16:creationId xmlns:a16="http://schemas.microsoft.com/office/drawing/2014/main" id="{20A12272-BD79-4EEA-9EAE-022BAD0A5C2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9221" y="1924909"/>
            <a:ext cx="1137278" cy="1587221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488AA468-7C93-4653-937D-6886ED7383B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6002" y="4594231"/>
            <a:ext cx="918758" cy="918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5162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 di testo 2">
            <a:extLst>
              <a:ext uri="{FF2B5EF4-FFF2-40B4-BE49-F238E27FC236}">
                <a16:creationId xmlns:a16="http://schemas.microsoft.com/office/drawing/2014/main" id="{9436B850-15F2-41BC-A54E-6E0F332F011D}"/>
              </a:ext>
            </a:extLst>
          </p:cNvPr>
          <p:cNvSpPr txBox="1"/>
          <p:nvPr/>
        </p:nvSpPr>
        <p:spPr>
          <a:xfrm>
            <a:off x="1934113" y="363975"/>
            <a:ext cx="6166178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rtl="0"/>
            <a:r>
              <a:rPr lang="it-IT" sz="40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Speaker Recognition: Fasi</a:t>
            </a:r>
          </a:p>
        </p:txBody>
      </p:sp>
      <p:grpSp>
        <p:nvGrpSpPr>
          <p:cNvPr id="23" name="Gruppo 22" descr="Questa immagine è una forma astratta. ">
            <a:extLst>
              <a:ext uri="{FF2B5EF4-FFF2-40B4-BE49-F238E27FC236}">
                <a16:creationId xmlns:a16="http://schemas.microsoft.com/office/drawing/2014/main" id="{C5C1EC81-7459-4B76-B0C8-CF221BB21A2F}"/>
              </a:ext>
            </a:extLst>
          </p:cNvPr>
          <p:cNvGrpSpPr/>
          <p:nvPr/>
        </p:nvGrpSpPr>
        <p:grpSpPr>
          <a:xfrm>
            <a:off x="8710027" y="-2558875"/>
            <a:ext cx="8948964" cy="12105059"/>
            <a:chOff x="4855953" y="-2833465"/>
            <a:chExt cx="8948964" cy="12105059"/>
          </a:xfrm>
        </p:grpSpPr>
        <p:sp>
          <p:nvSpPr>
            <p:cNvPr id="20" name="Figura a mano libera 10">
              <a:extLst>
                <a:ext uri="{FF2B5EF4-FFF2-40B4-BE49-F238E27FC236}">
                  <a16:creationId xmlns:a16="http://schemas.microsoft.com/office/drawing/2014/main" id="{6067105C-8C4E-4F4D-AF25-4E9E7FEE0199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4855953" y="-2246936"/>
              <a:ext cx="8673602" cy="11518530"/>
            </a:xfrm>
            <a:custGeom>
              <a:avLst/>
              <a:gdLst>
                <a:gd name="T0" fmla="*/ 1166 w 2492"/>
                <a:gd name="T1" fmla="*/ 2419 h 3315"/>
                <a:gd name="T2" fmla="*/ 243 w 2492"/>
                <a:gd name="T3" fmla="*/ 912 h 3315"/>
                <a:gd name="T4" fmla="*/ 449 w 2492"/>
                <a:gd name="T5" fmla="*/ 15 h 3315"/>
                <a:gd name="T6" fmla="*/ 766 w 2492"/>
                <a:gd name="T7" fmla="*/ 302 h 3315"/>
                <a:gd name="T8" fmla="*/ 1651 w 2492"/>
                <a:gd name="T9" fmla="*/ 481 h 3315"/>
                <a:gd name="T10" fmla="*/ 2239 w 2492"/>
                <a:gd name="T11" fmla="*/ 1238 h 3315"/>
                <a:gd name="T12" fmla="*/ 2186 w 2492"/>
                <a:gd name="T13" fmla="*/ 2201 h 3315"/>
                <a:gd name="T14" fmla="*/ 2165 w 2492"/>
                <a:gd name="T15" fmla="*/ 2928 h 3315"/>
                <a:gd name="T16" fmla="*/ 1400 w 2492"/>
                <a:gd name="T17" fmla="*/ 3100 h 3315"/>
                <a:gd name="T18" fmla="*/ 1166 w 2492"/>
                <a:gd name="T19" fmla="*/ 2419 h 3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2" h="3315">
                  <a:moveTo>
                    <a:pt x="1166" y="2419"/>
                  </a:moveTo>
                  <a:cubicBezTo>
                    <a:pt x="1505" y="1277"/>
                    <a:pt x="486" y="1533"/>
                    <a:pt x="243" y="912"/>
                  </a:cubicBezTo>
                  <a:cubicBezTo>
                    <a:pt x="0" y="292"/>
                    <a:pt x="291" y="31"/>
                    <a:pt x="449" y="15"/>
                  </a:cubicBezTo>
                  <a:cubicBezTo>
                    <a:pt x="607" y="0"/>
                    <a:pt x="716" y="54"/>
                    <a:pt x="766" y="302"/>
                  </a:cubicBezTo>
                  <a:cubicBezTo>
                    <a:pt x="817" y="551"/>
                    <a:pt x="1312" y="508"/>
                    <a:pt x="1651" y="481"/>
                  </a:cubicBezTo>
                  <a:cubicBezTo>
                    <a:pt x="1989" y="454"/>
                    <a:pt x="2492" y="733"/>
                    <a:pt x="2239" y="1238"/>
                  </a:cubicBezTo>
                  <a:cubicBezTo>
                    <a:pt x="1986" y="1743"/>
                    <a:pt x="2000" y="1716"/>
                    <a:pt x="2186" y="2201"/>
                  </a:cubicBezTo>
                  <a:cubicBezTo>
                    <a:pt x="2372" y="2685"/>
                    <a:pt x="2165" y="2928"/>
                    <a:pt x="2165" y="2928"/>
                  </a:cubicBezTo>
                  <a:cubicBezTo>
                    <a:pt x="2165" y="2928"/>
                    <a:pt x="1791" y="3315"/>
                    <a:pt x="1400" y="3100"/>
                  </a:cubicBezTo>
                  <a:cubicBezTo>
                    <a:pt x="1008" y="2885"/>
                    <a:pt x="1166" y="2419"/>
                    <a:pt x="1166" y="2419"/>
                  </a:cubicBezTo>
                  <a:close/>
                </a:path>
              </a:pathLst>
            </a:custGeom>
            <a:gradFill>
              <a:gsLst>
                <a:gs pos="0">
                  <a:srgbClr val="80DEDE"/>
                </a:gs>
                <a:gs pos="53500">
                  <a:srgbClr val="85C1E7"/>
                </a:gs>
                <a:gs pos="100000">
                  <a:srgbClr val="878CFF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it-IT" dirty="0"/>
            </a:p>
          </p:txBody>
        </p:sp>
        <p:sp>
          <p:nvSpPr>
            <p:cNvPr id="21" name="Figura a mano libera 11">
              <a:extLst>
                <a:ext uri="{FF2B5EF4-FFF2-40B4-BE49-F238E27FC236}">
                  <a16:creationId xmlns:a16="http://schemas.microsoft.com/office/drawing/2014/main" id="{70B75532-3E3F-4E79-89ED-8E7671BB9C68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048022" y="-2833465"/>
              <a:ext cx="8756895" cy="10755934"/>
            </a:xfrm>
            <a:custGeom>
              <a:avLst/>
              <a:gdLst>
                <a:gd name="T0" fmla="*/ 1504 w 2516"/>
                <a:gd name="T1" fmla="*/ 2980 h 3095"/>
                <a:gd name="T2" fmla="*/ 2237 w 2516"/>
                <a:gd name="T3" fmla="*/ 2283 h 3095"/>
                <a:gd name="T4" fmla="*/ 1468 w 2516"/>
                <a:gd name="T5" fmla="*/ 1052 h 3095"/>
                <a:gd name="T6" fmla="*/ 979 w 2516"/>
                <a:gd name="T7" fmla="*/ 648 h 3095"/>
                <a:gd name="T8" fmla="*/ 411 w 2516"/>
                <a:gd name="T9" fmla="*/ 195 h 3095"/>
                <a:gd name="T10" fmla="*/ 397 w 2516"/>
                <a:gd name="T11" fmla="*/ 1117 h 3095"/>
                <a:gd name="T12" fmla="*/ 194 w 2516"/>
                <a:gd name="T13" fmla="*/ 1767 h 3095"/>
                <a:gd name="T14" fmla="*/ 866 w 2516"/>
                <a:gd name="T15" fmla="*/ 2349 h 3095"/>
                <a:gd name="T16" fmla="*/ 1275 w 2516"/>
                <a:gd name="T17" fmla="*/ 2766 h 3095"/>
                <a:gd name="T18" fmla="*/ 1504 w 2516"/>
                <a:gd name="T19" fmla="*/ 2980 h 3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16" h="3095">
                  <a:moveTo>
                    <a:pt x="1504" y="2980"/>
                  </a:moveTo>
                  <a:cubicBezTo>
                    <a:pt x="1504" y="2980"/>
                    <a:pt x="1958" y="3095"/>
                    <a:pt x="2237" y="2283"/>
                  </a:cubicBezTo>
                  <a:cubicBezTo>
                    <a:pt x="2516" y="1472"/>
                    <a:pt x="1745" y="1159"/>
                    <a:pt x="1468" y="1052"/>
                  </a:cubicBezTo>
                  <a:cubicBezTo>
                    <a:pt x="1191" y="945"/>
                    <a:pt x="1126" y="907"/>
                    <a:pt x="979" y="648"/>
                  </a:cubicBezTo>
                  <a:cubicBezTo>
                    <a:pt x="832" y="389"/>
                    <a:pt x="822" y="0"/>
                    <a:pt x="411" y="195"/>
                  </a:cubicBezTo>
                  <a:cubicBezTo>
                    <a:pt x="0" y="391"/>
                    <a:pt x="384" y="948"/>
                    <a:pt x="397" y="1117"/>
                  </a:cubicBezTo>
                  <a:cubicBezTo>
                    <a:pt x="411" y="1286"/>
                    <a:pt x="128" y="1580"/>
                    <a:pt x="194" y="1767"/>
                  </a:cubicBezTo>
                  <a:cubicBezTo>
                    <a:pt x="259" y="1954"/>
                    <a:pt x="273" y="2154"/>
                    <a:pt x="866" y="2349"/>
                  </a:cubicBezTo>
                  <a:cubicBezTo>
                    <a:pt x="866" y="2349"/>
                    <a:pt x="1186" y="2374"/>
                    <a:pt x="1275" y="2766"/>
                  </a:cubicBezTo>
                  <a:cubicBezTo>
                    <a:pt x="1275" y="2766"/>
                    <a:pt x="1340" y="2988"/>
                    <a:pt x="1504" y="2980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1000">
                  <a:srgbClr val="6672E4"/>
                </a:gs>
                <a:gs pos="100000">
                  <a:srgbClr val="882BE5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it-IT" dirty="0"/>
            </a:p>
          </p:txBody>
        </p:sp>
        <p:sp>
          <p:nvSpPr>
            <p:cNvPr id="22" name="Figura a mano libera 12">
              <a:extLst>
                <a:ext uri="{FF2B5EF4-FFF2-40B4-BE49-F238E27FC236}">
                  <a16:creationId xmlns:a16="http://schemas.microsoft.com/office/drawing/2014/main" id="{517F7404-4FD2-4A56-9BC1-55945A2E0042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218811" y="-1993836"/>
              <a:ext cx="7570428" cy="10122905"/>
            </a:xfrm>
            <a:custGeom>
              <a:avLst/>
              <a:gdLst>
                <a:gd name="T0" fmla="*/ 1896 w 2175"/>
                <a:gd name="T1" fmla="*/ 2283 h 2913"/>
                <a:gd name="T2" fmla="*/ 1467 w 2175"/>
                <a:gd name="T3" fmla="*/ 2913 h 2913"/>
                <a:gd name="T4" fmla="*/ 1250 w 2175"/>
                <a:gd name="T5" fmla="*/ 2849 h 2913"/>
                <a:gd name="T6" fmla="*/ 1016 w 2175"/>
                <a:gd name="T7" fmla="*/ 2168 h 2913"/>
                <a:gd name="T8" fmla="*/ 93 w 2175"/>
                <a:gd name="T9" fmla="*/ 661 h 2913"/>
                <a:gd name="T10" fmla="*/ 0 w 2175"/>
                <a:gd name="T11" fmla="*/ 238 h 2913"/>
                <a:gd name="T12" fmla="*/ 70 w 2175"/>
                <a:gd name="T13" fmla="*/ 195 h 2913"/>
                <a:gd name="T14" fmla="*/ 638 w 2175"/>
                <a:gd name="T15" fmla="*/ 648 h 2913"/>
                <a:gd name="T16" fmla="*/ 1127 w 2175"/>
                <a:gd name="T17" fmla="*/ 1052 h 2913"/>
                <a:gd name="T18" fmla="*/ 1896 w 2175"/>
                <a:gd name="T19" fmla="*/ 2283 h 2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75" h="2913">
                  <a:moveTo>
                    <a:pt x="1896" y="2283"/>
                  </a:moveTo>
                  <a:cubicBezTo>
                    <a:pt x="1770" y="2651"/>
                    <a:pt x="1607" y="2829"/>
                    <a:pt x="1467" y="2913"/>
                  </a:cubicBezTo>
                  <a:cubicBezTo>
                    <a:pt x="1397" y="2909"/>
                    <a:pt x="1324" y="2889"/>
                    <a:pt x="1250" y="2849"/>
                  </a:cubicBezTo>
                  <a:cubicBezTo>
                    <a:pt x="858" y="2634"/>
                    <a:pt x="1016" y="2168"/>
                    <a:pt x="1016" y="2168"/>
                  </a:cubicBezTo>
                  <a:cubicBezTo>
                    <a:pt x="1354" y="1026"/>
                    <a:pt x="336" y="1282"/>
                    <a:pt x="93" y="661"/>
                  </a:cubicBezTo>
                  <a:cubicBezTo>
                    <a:pt x="28" y="495"/>
                    <a:pt x="1" y="354"/>
                    <a:pt x="0" y="238"/>
                  </a:cubicBezTo>
                  <a:cubicBezTo>
                    <a:pt x="20" y="222"/>
                    <a:pt x="44" y="208"/>
                    <a:pt x="70" y="195"/>
                  </a:cubicBezTo>
                  <a:cubicBezTo>
                    <a:pt x="481" y="0"/>
                    <a:pt x="491" y="389"/>
                    <a:pt x="638" y="648"/>
                  </a:cubicBezTo>
                  <a:cubicBezTo>
                    <a:pt x="785" y="907"/>
                    <a:pt x="850" y="945"/>
                    <a:pt x="1127" y="1052"/>
                  </a:cubicBezTo>
                  <a:cubicBezTo>
                    <a:pt x="1404" y="1159"/>
                    <a:pt x="2175" y="1472"/>
                    <a:pt x="1896" y="2283"/>
                  </a:cubicBezTo>
                  <a:close/>
                </a:path>
              </a:pathLst>
            </a:custGeom>
            <a:gradFill>
              <a:gsLst>
                <a:gs pos="100000">
                  <a:srgbClr val="7CEFD8"/>
                </a:gs>
                <a:gs pos="19000">
                  <a:srgbClr val="6672E4"/>
                </a:gs>
                <a:gs pos="0">
                  <a:srgbClr val="882BE5"/>
                </a:gs>
              </a:gsLst>
              <a:lin ang="102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it-IT" dirty="0"/>
            </a:p>
          </p:txBody>
        </p:sp>
      </p:grpSp>
      <p:sp>
        <p:nvSpPr>
          <p:cNvPr id="25" name="Titolo 24" hidden="1">
            <a:extLst>
              <a:ext uri="{FF2B5EF4-FFF2-40B4-BE49-F238E27FC236}">
                <a16:creationId xmlns:a16="http://schemas.microsoft.com/office/drawing/2014/main" id="{24922840-A8AD-427F-889C-2B79CACC87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rtlCol="0"/>
          <a:lstStyle/>
          <a:p>
            <a:r>
              <a:rPr lang="it-IT" dirty="0"/>
              <a:t>Risorse umane diapositiva 10</a:t>
            </a:r>
          </a:p>
        </p:txBody>
      </p:sp>
      <p:grpSp>
        <p:nvGrpSpPr>
          <p:cNvPr id="12" name="Gruppo 11">
            <a:extLst>
              <a:ext uri="{FF2B5EF4-FFF2-40B4-BE49-F238E27FC236}">
                <a16:creationId xmlns:a16="http://schemas.microsoft.com/office/drawing/2014/main" id="{A337AC8C-D9D3-456A-8A59-D27EBD5444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2796" y="1974308"/>
            <a:ext cx="7844586" cy="2589195"/>
            <a:chOff x="518433" y="1792808"/>
            <a:chExt cx="7844586" cy="2589195"/>
          </a:xfrm>
        </p:grpSpPr>
        <p:grpSp>
          <p:nvGrpSpPr>
            <p:cNvPr id="13" name="Gruppo 12">
              <a:extLst>
                <a:ext uri="{FF2B5EF4-FFF2-40B4-BE49-F238E27FC236}">
                  <a16:creationId xmlns:a16="http://schemas.microsoft.com/office/drawing/2014/main" id="{86B0195D-A490-4F48-94F0-7BFBAE9ADAF9}"/>
                </a:ext>
              </a:extLst>
            </p:cNvPr>
            <p:cNvGrpSpPr/>
            <p:nvPr/>
          </p:nvGrpSpPr>
          <p:grpSpPr>
            <a:xfrm>
              <a:off x="518433" y="1792808"/>
              <a:ext cx="7655609" cy="523220"/>
              <a:chOff x="518433" y="1951885"/>
              <a:chExt cx="7655609" cy="523220"/>
            </a:xfrm>
          </p:grpSpPr>
          <p:sp>
            <p:nvSpPr>
              <p:cNvPr id="29" name="Rettangolo: Angoli arrotondati 5">
                <a:extLst>
                  <a:ext uri="{FF2B5EF4-FFF2-40B4-BE49-F238E27FC236}">
                    <a16:creationId xmlns:a16="http://schemas.microsoft.com/office/drawing/2014/main" id="{D6A46282-0A70-47CE-987E-C866C40A55AB}"/>
                  </a:ext>
                </a:extLst>
              </p:cNvPr>
              <p:cNvSpPr/>
              <p:nvPr/>
            </p:nvSpPr>
            <p:spPr>
              <a:xfrm>
                <a:off x="518433" y="1981199"/>
                <a:ext cx="443592" cy="232296"/>
              </a:xfrm>
              <a:prstGeom prst="roundRect">
                <a:avLst>
                  <a:gd name="adj" fmla="val 50000"/>
                </a:avLst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it-IT" dirty="0"/>
              </a:p>
            </p:txBody>
          </p:sp>
          <p:sp>
            <p:nvSpPr>
              <p:cNvPr id="30" name="Rettangolo 29">
                <a:extLst>
                  <a:ext uri="{FF2B5EF4-FFF2-40B4-BE49-F238E27FC236}">
                    <a16:creationId xmlns:a16="http://schemas.microsoft.com/office/drawing/2014/main" id="{899410EE-C16F-4C65-ACE2-CFB7CA4FC615}"/>
                  </a:ext>
                </a:extLst>
              </p:cNvPr>
              <p:cNvSpPr/>
              <p:nvPr/>
            </p:nvSpPr>
            <p:spPr>
              <a:xfrm>
                <a:off x="1183821" y="1951885"/>
                <a:ext cx="6990221" cy="523220"/>
              </a:xfrm>
              <a:prstGeom prst="rect">
                <a:avLst/>
              </a:prstGeom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it-IT" dirty="0">
                    <a:latin typeface="Abadi" panose="020B0604020104020204" pitchFamily="34" charset="0"/>
                    <a:cs typeface="Biome" panose="020B0502040204020203" pitchFamily="34" charset="0"/>
                  </a:rPr>
                  <a:t>1. Feature extraction</a:t>
                </a:r>
              </a:p>
              <a:p>
                <a:pPr rtl="0"/>
                <a:r>
                  <a:rPr lang="it-IT" sz="1600" i="1" dirty="0">
                    <a:solidFill>
                      <a:srgbClr val="002060"/>
                    </a:solidFill>
                    <a:latin typeface="+mj-lt"/>
                    <a:cs typeface="Segoe UI" panose="020B0502040204020203" pitchFamily="34" charset="0"/>
                  </a:rPr>
                  <a:t> </a:t>
                </a:r>
              </a:p>
            </p:txBody>
          </p:sp>
        </p:grpSp>
        <p:grpSp>
          <p:nvGrpSpPr>
            <p:cNvPr id="14" name="Gruppo 13">
              <a:extLst>
                <a:ext uri="{FF2B5EF4-FFF2-40B4-BE49-F238E27FC236}">
                  <a16:creationId xmlns:a16="http://schemas.microsoft.com/office/drawing/2014/main" id="{6764EA2F-7DA1-48C8-9724-4664F9B35975}"/>
                </a:ext>
              </a:extLst>
            </p:cNvPr>
            <p:cNvGrpSpPr/>
            <p:nvPr/>
          </p:nvGrpSpPr>
          <p:grpSpPr>
            <a:xfrm>
              <a:off x="518433" y="2905489"/>
              <a:ext cx="7844586" cy="1476514"/>
              <a:chOff x="518433" y="2847627"/>
              <a:chExt cx="7844586" cy="1476514"/>
            </a:xfrm>
          </p:grpSpPr>
          <p:sp>
            <p:nvSpPr>
              <p:cNvPr id="27" name="Rettangolo: Angoli arrotondati 8">
                <a:extLst>
                  <a:ext uri="{FF2B5EF4-FFF2-40B4-BE49-F238E27FC236}">
                    <a16:creationId xmlns:a16="http://schemas.microsoft.com/office/drawing/2014/main" id="{7A05A0B5-4B00-4BAE-BD9E-48E488B44A0F}"/>
                  </a:ext>
                </a:extLst>
              </p:cNvPr>
              <p:cNvSpPr/>
              <p:nvPr/>
            </p:nvSpPr>
            <p:spPr>
              <a:xfrm>
                <a:off x="518433" y="2847627"/>
                <a:ext cx="443592" cy="232296"/>
              </a:xfrm>
              <a:prstGeom prst="roundRect">
                <a:avLst>
                  <a:gd name="adj" fmla="val 50000"/>
                </a:avLst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it-IT" dirty="0"/>
              </a:p>
            </p:txBody>
          </p:sp>
          <p:sp>
            <p:nvSpPr>
              <p:cNvPr id="28" name="Rettangolo 27">
                <a:extLst>
                  <a:ext uri="{FF2B5EF4-FFF2-40B4-BE49-F238E27FC236}">
                    <a16:creationId xmlns:a16="http://schemas.microsoft.com/office/drawing/2014/main" id="{AEC51D2D-130D-448B-8CFD-B106D224808A}"/>
                  </a:ext>
                </a:extLst>
              </p:cNvPr>
              <p:cNvSpPr/>
              <p:nvPr/>
            </p:nvSpPr>
            <p:spPr>
              <a:xfrm>
                <a:off x="1230845" y="4047142"/>
                <a:ext cx="7132174" cy="276999"/>
              </a:xfrm>
              <a:prstGeom prst="rect">
                <a:avLst/>
              </a:prstGeom>
            </p:spPr>
            <p:txBody>
              <a:bodyPr wrap="square" lIns="0" tIns="0" rIns="0" bIns="0" rtlCol="0">
                <a:spAutoFit/>
              </a:bodyPr>
              <a:lstStyle/>
              <a:p>
                <a:pPr rtl="0"/>
                <a:r>
                  <a:rPr lang="it-IT" dirty="0">
                    <a:latin typeface="Abadi" panose="020B0604020104020204" pitchFamily="34" charset="0"/>
                    <a:ea typeface="Calibri" panose="020F0502020204030204" pitchFamily="34" charset="0"/>
                  </a:rPr>
                  <a:t>3. Esito</a:t>
                </a:r>
                <a:endParaRPr lang="it-IT" sz="1600" i="1" dirty="0">
                  <a:solidFill>
                    <a:srgbClr val="002060"/>
                  </a:solidFill>
                  <a:latin typeface="Abadi" panose="020B0604020104020204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26" name="Rettangolo 25">
              <a:extLst>
                <a:ext uri="{FF2B5EF4-FFF2-40B4-BE49-F238E27FC236}">
                  <a16:creationId xmlns:a16="http://schemas.microsoft.com/office/drawing/2014/main" id="{D463A773-8224-4FD0-BB36-CD5E2159F4F8}"/>
                </a:ext>
              </a:extLst>
            </p:cNvPr>
            <p:cNvSpPr/>
            <p:nvPr/>
          </p:nvSpPr>
          <p:spPr>
            <a:xfrm>
              <a:off x="1183821" y="3858783"/>
              <a:ext cx="3536195" cy="246221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/>
            <a:p>
              <a:pPr rtl="0"/>
              <a:endParaRPr lang="it-IT" sz="1600" i="1" dirty="0">
                <a:solidFill>
                  <a:srgbClr val="002060"/>
                </a:solidFill>
                <a:latin typeface="+mj-lt"/>
                <a:cs typeface="Segoe UI" panose="020B0502040204020203" pitchFamily="34" charset="0"/>
              </a:endParaRPr>
            </a:p>
          </p:txBody>
        </p:sp>
      </p:grpSp>
      <p:cxnSp>
        <p:nvCxnSpPr>
          <p:cNvPr id="31" name="Connettore diritto 30">
            <a:extLst>
              <a:ext uri="{FF2B5EF4-FFF2-40B4-BE49-F238E27FC236}">
                <a16:creationId xmlns:a16="http://schemas.microsoft.com/office/drawing/2014/main" id="{F3663E38-0C68-47BE-8C4D-4C647BB5EE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733192" y="140656"/>
            <a:ext cx="0" cy="635725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e 31">
            <a:extLst>
              <a:ext uri="{FF2B5EF4-FFF2-40B4-BE49-F238E27FC236}">
                <a16:creationId xmlns:a16="http://schemas.microsoft.com/office/drawing/2014/main" id="{2D8A34C9-608F-4D48-8BF9-B3F22CBB65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13852" y="569695"/>
            <a:ext cx="52754" cy="52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/>
          </a:p>
        </p:txBody>
      </p:sp>
      <p:sp>
        <p:nvSpPr>
          <p:cNvPr id="33" name="Ovale 32">
            <a:extLst>
              <a:ext uri="{FF2B5EF4-FFF2-40B4-BE49-F238E27FC236}">
                <a16:creationId xmlns:a16="http://schemas.microsoft.com/office/drawing/2014/main" id="{39F60F52-216A-4955-A091-EADCD61196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06815" y="5580422"/>
            <a:ext cx="52754" cy="52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/>
          </a:p>
        </p:txBody>
      </p:sp>
      <p:sp>
        <p:nvSpPr>
          <p:cNvPr id="35" name="Rettangolo: Angoli arrotondati 8">
            <a:extLst>
              <a:ext uri="{FF2B5EF4-FFF2-40B4-BE49-F238E27FC236}">
                <a16:creationId xmlns:a16="http://schemas.microsoft.com/office/drawing/2014/main" id="{E51A006E-0A41-4AC2-BFA6-3B41F8DFF72E}"/>
              </a:ext>
            </a:extLst>
          </p:cNvPr>
          <p:cNvSpPr/>
          <p:nvPr/>
        </p:nvSpPr>
        <p:spPr>
          <a:xfrm>
            <a:off x="511396" y="4344178"/>
            <a:ext cx="443592" cy="232296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/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961EB42C-9BD5-404F-8D50-C6184A7862E5}"/>
              </a:ext>
            </a:extLst>
          </p:cNvPr>
          <p:cNvSpPr txBox="1"/>
          <p:nvPr/>
        </p:nvSpPr>
        <p:spPr>
          <a:xfrm>
            <a:off x="1077529" y="3018471"/>
            <a:ext cx="91717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effectLst/>
                <a:latin typeface="Abadi" panose="020B0604020104020204" pitchFamily="34" charset="0"/>
                <a:ea typeface="Calibri" panose="020F0502020204030204" pitchFamily="34" charset="0"/>
                <a:cs typeface="Biome" panose="020B0502040204020203" pitchFamily="34" charset="0"/>
              </a:rPr>
              <a:t>2. Confronto</a:t>
            </a:r>
            <a:endParaRPr lang="it-IT" dirty="0">
              <a:latin typeface="Abadi" panose="020B0604020104020204" pitchFamily="34" charset="0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C06A648D-302C-4402-B051-CC66DB4D54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1259" y="1370547"/>
            <a:ext cx="1811281" cy="1207521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3B2F5F80-EA74-4067-9CFE-75F83EF1221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21" t="6961" r="14793" b="10473"/>
          <a:stretch/>
        </p:blipFill>
        <p:spPr>
          <a:xfrm>
            <a:off x="4253849" y="4370656"/>
            <a:ext cx="2066171" cy="2087477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798C29BF-D53C-42D0-B7E0-5BBA190107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91186" y="2673610"/>
            <a:ext cx="6523285" cy="1798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0509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 di testo 2">
            <a:extLst>
              <a:ext uri="{FF2B5EF4-FFF2-40B4-BE49-F238E27FC236}">
                <a16:creationId xmlns:a16="http://schemas.microsoft.com/office/drawing/2014/main" id="{9436B850-15F2-41BC-A54E-6E0F332F011D}"/>
              </a:ext>
            </a:extLst>
          </p:cNvPr>
          <p:cNvSpPr txBox="1"/>
          <p:nvPr/>
        </p:nvSpPr>
        <p:spPr>
          <a:xfrm>
            <a:off x="1934113" y="363975"/>
            <a:ext cx="6166178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rtl="0"/>
            <a:r>
              <a:rPr lang="it-IT" sz="40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Reti Neurali: siamesi CNN</a:t>
            </a:r>
          </a:p>
        </p:txBody>
      </p:sp>
      <p:grpSp>
        <p:nvGrpSpPr>
          <p:cNvPr id="23" name="Gruppo 22" descr="Questa immagine è una forma astratta. ">
            <a:extLst>
              <a:ext uri="{FF2B5EF4-FFF2-40B4-BE49-F238E27FC236}">
                <a16:creationId xmlns:a16="http://schemas.microsoft.com/office/drawing/2014/main" id="{C5C1EC81-7459-4B76-B0C8-CF221BB21A2F}"/>
              </a:ext>
            </a:extLst>
          </p:cNvPr>
          <p:cNvGrpSpPr/>
          <p:nvPr/>
        </p:nvGrpSpPr>
        <p:grpSpPr>
          <a:xfrm>
            <a:off x="8710027" y="-2558875"/>
            <a:ext cx="8948964" cy="12105059"/>
            <a:chOff x="4855953" y="-2833465"/>
            <a:chExt cx="8948964" cy="12105059"/>
          </a:xfrm>
        </p:grpSpPr>
        <p:sp>
          <p:nvSpPr>
            <p:cNvPr id="20" name="Figura a mano libera 10">
              <a:extLst>
                <a:ext uri="{FF2B5EF4-FFF2-40B4-BE49-F238E27FC236}">
                  <a16:creationId xmlns:a16="http://schemas.microsoft.com/office/drawing/2014/main" id="{6067105C-8C4E-4F4D-AF25-4E9E7FEE0199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4855953" y="-2246936"/>
              <a:ext cx="8673602" cy="11518530"/>
            </a:xfrm>
            <a:custGeom>
              <a:avLst/>
              <a:gdLst>
                <a:gd name="T0" fmla="*/ 1166 w 2492"/>
                <a:gd name="T1" fmla="*/ 2419 h 3315"/>
                <a:gd name="T2" fmla="*/ 243 w 2492"/>
                <a:gd name="T3" fmla="*/ 912 h 3315"/>
                <a:gd name="T4" fmla="*/ 449 w 2492"/>
                <a:gd name="T5" fmla="*/ 15 h 3315"/>
                <a:gd name="T6" fmla="*/ 766 w 2492"/>
                <a:gd name="T7" fmla="*/ 302 h 3315"/>
                <a:gd name="T8" fmla="*/ 1651 w 2492"/>
                <a:gd name="T9" fmla="*/ 481 h 3315"/>
                <a:gd name="T10" fmla="*/ 2239 w 2492"/>
                <a:gd name="T11" fmla="*/ 1238 h 3315"/>
                <a:gd name="T12" fmla="*/ 2186 w 2492"/>
                <a:gd name="T13" fmla="*/ 2201 h 3315"/>
                <a:gd name="T14" fmla="*/ 2165 w 2492"/>
                <a:gd name="T15" fmla="*/ 2928 h 3315"/>
                <a:gd name="T16" fmla="*/ 1400 w 2492"/>
                <a:gd name="T17" fmla="*/ 3100 h 3315"/>
                <a:gd name="T18" fmla="*/ 1166 w 2492"/>
                <a:gd name="T19" fmla="*/ 2419 h 3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2" h="3315">
                  <a:moveTo>
                    <a:pt x="1166" y="2419"/>
                  </a:moveTo>
                  <a:cubicBezTo>
                    <a:pt x="1505" y="1277"/>
                    <a:pt x="486" y="1533"/>
                    <a:pt x="243" y="912"/>
                  </a:cubicBezTo>
                  <a:cubicBezTo>
                    <a:pt x="0" y="292"/>
                    <a:pt x="291" y="31"/>
                    <a:pt x="449" y="15"/>
                  </a:cubicBezTo>
                  <a:cubicBezTo>
                    <a:pt x="607" y="0"/>
                    <a:pt x="716" y="54"/>
                    <a:pt x="766" y="302"/>
                  </a:cubicBezTo>
                  <a:cubicBezTo>
                    <a:pt x="817" y="551"/>
                    <a:pt x="1312" y="508"/>
                    <a:pt x="1651" y="481"/>
                  </a:cubicBezTo>
                  <a:cubicBezTo>
                    <a:pt x="1989" y="454"/>
                    <a:pt x="2492" y="733"/>
                    <a:pt x="2239" y="1238"/>
                  </a:cubicBezTo>
                  <a:cubicBezTo>
                    <a:pt x="1986" y="1743"/>
                    <a:pt x="2000" y="1716"/>
                    <a:pt x="2186" y="2201"/>
                  </a:cubicBezTo>
                  <a:cubicBezTo>
                    <a:pt x="2372" y="2685"/>
                    <a:pt x="2165" y="2928"/>
                    <a:pt x="2165" y="2928"/>
                  </a:cubicBezTo>
                  <a:cubicBezTo>
                    <a:pt x="2165" y="2928"/>
                    <a:pt x="1791" y="3315"/>
                    <a:pt x="1400" y="3100"/>
                  </a:cubicBezTo>
                  <a:cubicBezTo>
                    <a:pt x="1008" y="2885"/>
                    <a:pt x="1166" y="2419"/>
                    <a:pt x="1166" y="2419"/>
                  </a:cubicBezTo>
                  <a:close/>
                </a:path>
              </a:pathLst>
            </a:custGeom>
            <a:gradFill>
              <a:gsLst>
                <a:gs pos="0">
                  <a:srgbClr val="80DEDE"/>
                </a:gs>
                <a:gs pos="53500">
                  <a:srgbClr val="85C1E7"/>
                </a:gs>
                <a:gs pos="100000">
                  <a:srgbClr val="878CFF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it-IT" dirty="0"/>
            </a:p>
          </p:txBody>
        </p:sp>
        <p:sp>
          <p:nvSpPr>
            <p:cNvPr id="21" name="Figura a mano libera 11">
              <a:extLst>
                <a:ext uri="{FF2B5EF4-FFF2-40B4-BE49-F238E27FC236}">
                  <a16:creationId xmlns:a16="http://schemas.microsoft.com/office/drawing/2014/main" id="{70B75532-3E3F-4E79-89ED-8E7671BB9C68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048022" y="-2833465"/>
              <a:ext cx="8756895" cy="10755934"/>
            </a:xfrm>
            <a:custGeom>
              <a:avLst/>
              <a:gdLst>
                <a:gd name="T0" fmla="*/ 1504 w 2516"/>
                <a:gd name="T1" fmla="*/ 2980 h 3095"/>
                <a:gd name="T2" fmla="*/ 2237 w 2516"/>
                <a:gd name="T3" fmla="*/ 2283 h 3095"/>
                <a:gd name="T4" fmla="*/ 1468 w 2516"/>
                <a:gd name="T5" fmla="*/ 1052 h 3095"/>
                <a:gd name="T6" fmla="*/ 979 w 2516"/>
                <a:gd name="T7" fmla="*/ 648 h 3095"/>
                <a:gd name="T8" fmla="*/ 411 w 2516"/>
                <a:gd name="T9" fmla="*/ 195 h 3095"/>
                <a:gd name="T10" fmla="*/ 397 w 2516"/>
                <a:gd name="T11" fmla="*/ 1117 h 3095"/>
                <a:gd name="T12" fmla="*/ 194 w 2516"/>
                <a:gd name="T13" fmla="*/ 1767 h 3095"/>
                <a:gd name="T14" fmla="*/ 866 w 2516"/>
                <a:gd name="T15" fmla="*/ 2349 h 3095"/>
                <a:gd name="T16" fmla="*/ 1275 w 2516"/>
                <a:gd name="T17" fmla="*/ 2766 h 3095"/>
                <a:gd name="T18" fmla="*/ 1504 w 2516"/>
                <a:gd name="T19" fmla="*/ 2980 h 3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16" h="3095">
                  <a:moveTo>
                    <a:pt x="1504" y="2980"/>
                  </a:moveTo>
                  <a:cubicBezTo>
                    <a:pt x="1504" y="2980"/>
                    <a:pt x="1958" y="3095"/>
                    <a:pt x="2237" y="2283"/>
                  </a:cubicBezTo>
                  <a:cubicBezTo>
                    <a:pt x="2516" y="1472"/>
                    <a:pt x="1745" y="1159"/>
                    <a:pt x="1468" y="1052"/>
                  </a:cubicBezTo>
                  <a:cubicBezTo>
                    <a:pt x="1191" y="945"/>
                    <a:pt x="1126" y="907"/>
                    <a:pt x="979" y="648"/>
                  </a:cubicBezTo>
                  <a:cubicBezTo>
                    <a:pt x="832" y="389"/>
                    <a:pt x="822" y="0"/>
                    <a:pt x="411" y="195"/>
                  </a:cubicBezTo>
                  <a:cubicBezTo>
                    <a:pt x="0" y="391"/>
                    <a:pt x="384" y="948"/>
                    <a:pt x="397" y="1117"/>
                  </a:cubicBezTo>
                  <a:cubicBezTo>
                    <a:pt x="411" y="1286"/>
                    <a:pt x="128" y="1580"/>
                    <a:pt x="194" y="1767"/>
                  </a:cubicBezTo>
                  <a:cubicBezTo>
                    <a:pt x="259" y="1954"/>
                    <a:pt x="273" y="2154"/>
                    <a:pt x="866" y="2349"/>
                  </a:cubicBezTo>
                  <a:cubicBezTo>
                    <a:pt x="866" y="2349"/>
                    <a:pt x="1186" y="2374"/>
                    <a:pt x="1275" y="2766"/>
                  </a:cubicBezTo>
                  <a:cubicBezTo>
                    <a:pt x="1275" y="2766"/>
                    <a:pt x="1340" y="2988"/>
                    <a:pt x="1504" y="2980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1000">
                  <a:srgbClr val="6672E4"/>
                </a:gs>
                <a:gs pos="100000">
                  <a:srgbClr val="882BE5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it-IT" dirty="0"/>
            </a:p>
          </p:txBody>
        </p:sp>
        <p:sp>
          <p:nvSpPr>
            <p:cNvPr id="22" name="Figura a mano libera 12">
              <a:extLst>
                <a:ext uri="{FF2B5EF4-FFF2-40B4-BE49-F238E27FC236}">
                  <a16:creationId xmlns:a16="http://schemas.microsoft.com/office/drawing/2014/main" id="{517F7404-4FD2-4A56-9BC1-55945A2E0042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218811" y="-1993836"/>
              <a:ext cx="7570428" cy="10122905"/>
            </a:xfrm>
            <a:custGeom>
              <a:avLst/>
              <a:gdLst>
                <a:gd name="T0" fmla="*/ 1896 w 2175"/>
                <a:gd name="T1" fmla="*/ 2283 h 2913"/>
                <a:gd name="T2" fmla="*/ 1467 w 2175"/>
                <a:gd name="T3" fmla="*/ 2913 h 2913"/>
                <a:gd name="T4" fmla="*/ 1250 w 2175"/>
                <a:gd name="T5" fmla="*/ 2849 h 2913"/>
                <a:gd name="T6" fmla="*/ 1016 w 2175"/>
                <a:gd name="T7" fmla="*/ 2168 h 2913"/>
                <a:gd name="T8" fmla="*/ 93 w 2175"/>
                <a:gd name="T9" fmla="*/ 661 h 2913"/>
                <a:gd name="T10" fmla="*/ 0 w 2175"/>
                <a:gd name="T11" fmla="*/ 238 h 2913"/>
                <a:gd name="T12" fmla="*/ 70 w 2175"/>
                <a:gd name="T13" fmla="*/ 195 h 2913"/>
                <a:gd name="T14" fmla="*/ 638 w 2175"/>
                <a:gd name="T15" fmla="*/ 648 h 2913"/>
                <a:gd name="T16" fmla="*/ 1127 w 2175"/>
                <a:gd name="T17" fmla="*/ 1052 h 2913"/>
                <a:gd name="T18" fmla="*/ 1896 w 2175"/>
                <a:gd name="T19" fmla="*/ 2283 h 2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75" h="2913">
                  <a:moveTo>
                    <a:pt x="1896" y="2283"/>
                  </a:moveTo>
                  <a:cubicBezTo>
                    <a:pt x="1770" y="2651"/>
                    <a:pt x="1607" y="2829"/>
                    <a:pt x="1467" y="2913"/>
                  </a:cubicBezTo>
                  <a:cubicBezTo>
                    <a:pt x="1397" y="2909"/>
                    <a:pt x="1324" y="2889"/>
                    <a:pt x="1250" y="2849"/>
                  </a:cubicBezTo>
                  <a:cubicBezTo>
                    <a:pt x="858" y="2634"/>
                    <a:pt x="1016" y="2168"/>
                    <a:pt x="1016" y="2168"/>
                  </a:cubicBezTo>
                  <a:cubicBezTo>
                    <a:pt x="1354" y="1026"/>
                    <a:pt x="336" y="1282"/>
                    <a:pt x="93" y="661"/>
                  </a:cubicBezTo>
                  <a:cubicBezTo>
                    <a:pt x="28" y="495"/>
                    <a:pt x="1" y="354"/>
                    <a:pt x="0" y="238"/>
                  </a:cubicBezTo>
                  <a:cubicBezTo>
                    <a:pt x="20" y="222"/>
                    <a:pt x="44" y="208"/>
                    <a:pt x="70" y="195"/>
                  </a:cubicBezTo>
                  <a:cubicBezTo>
                    <a:pt x="481" y="0"/>
                    <a:pt x="491" y="389"/>
                    <a:pt x="638" y="648"/>
                  </a:cubicBezTo>
                  <a:cubicBezTo>
                    <a:pt x="785" y="907"/>
                    <a:pt x="850" y="945"/>
                    <a:pt x="1127" y="1052"/>
                  </a:cubicBezTo>
                  <a:cubicBezTo>
                    <a:pt x="1404" y="1159"/>
                    <a:pt x="2175" y="1472"/>
                    <a:pt x="1896" y="2283"/>
                  </a:cubicBezTo>
                  <a:close/>
                </a:path>
              </a:pathLst>
            </a:custGeom>
            <a:gradFill>
              <a:gsLst>
                <a:gs pos="100000">
                  <a:srgbClr val="7CEFD8"/>
                </a:gs>
                <a:gs pos="19000">
                  <a:srgbClr val="6672E4"/>
                </a:gs>
                <a:gs pos="0">
                  <a:srgbClr val="882BE5"/>
                </a:gs>
              </a:gsLst>
              <a:lin ang="102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it-IT" dirty="0"/>
            </a:p>
          </p:txBody>
        </p:sp>
      </p:grpSp>
      <p:sp>
        <p:nvSpPr>
          <p:cNvPr id="25" name="Titolo 24" hidden="1">
            <a:extLst>
              <a:ext uri="{FF2B5EF4-FFF2-40B4-BE49-F238E27FC236}">
                <a16:creationId xmlns:a16="http://schemas.microsoft.com/office/drawing/2014/main" id="{24922840-A8AD-427F-889C-2B79CACC87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rtlCol="0"/>
          <a:lstStyle/>
          <a:p>
            <a:r>
              <a:rPr lang="it-IT" dirty="0"/>
              <a:t>Risorse umane diapositiva 10</a:t>
            </a:r>
          </a:p>
        </p:txBody>
      </p:sp>
      <p:grpSp>
        <p:nvGrpSpPr>
          <p:cNvPr id="12" name="Gruppo 11">
            <a:extLst>
              <a:ext uri="{FF2B5EF4-FFF2-40B4-BE49-F238E27FC236}">
                <a16:creationId xmlns:a16="http://schemas.microsoft.com/office/drawing/2014/main" id="{A337AC8C-D9D3-456A-8A59-D27EBD5444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10289" y="1987279"/>
            <a:ext cx="7798657" cy="2312196"/>
            <a:chOff x="517326" y="1792808"/>
            <a:chExt cx="7798657" cy="2312196"/>
          </a:xfrm>
        </p:grpSpPr>
        <p:grpSp>
          <p:nvGrpSpPr>
            <p:cNvPr id="13" name="Gruppo 12">
              <a:extLst>
                <a:ext uri="{FF2B5EF4-FFF2-40B4-BE49-F238E27FC236}">
                  <a16:creationId xmlns:a16="http://schemas.microsoft.com/office/drawing/2014/main" id="{86B0195D-A490-4F48-94F0-7BFBAE9ADAF9}"/>
                </a:ext>
              </a:extLst>
            </p:cNvPr>
            <p:cNvGrpSpPr/>
            <p:nvPr/>
          </p:nvGrpSpPr>
          <p:grpSpPr>
            <a:xfrm>
              <a:off x="518433" y="1792808"/>
              <a:ext cx="7655609" cy="800219"/>
              <a:chOff x="518433" y="1951885"/>
              <a:chExt cx="7655609" cy="800219"/>
            </a:xfrm>
          </p:grpSpPr>
          <p:sp>
            <p:nvSpPr>
              <p:cNvPr id="29" name="Rettangolo: Angoli arrotondati 5">
                <a:extLst>
                  <a:ext uri="{FF2B5EF4-FFF2-40B4-BE49-F238E27FC236}">
                    <a16:creationId xmlns:a16="http://schemas.microsoft.com/office/drawing/2014/main" id="{D6A46282-0A70-47CE-987E-C866C40A55AB}"/>
                  </a:ext>
                </a:extLst>
              </p:cNvPr>
              <p:cNvSpPr/>
              <p:nvPr/>
            </p:nvSpPr>
            <p:spPr>
              <a:xfrm>
                <a:off x="518433" y="1981199"/>
                <a:ext cx="443592" cy="232296"/>
              </a:xfrm>
              <a:prstGeom prst="roundRect">
                <a:avLst>
                  <a:gd name="adj" fmla="val 50000"/>
                </a:avLst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it-IT" dirty="0"/>
              </a:p>
            </p:txBody>
          </p:sp>
          <p:sp>
            <p:nvSpPr>
              <p:cNvPr id="30" name="Rettangolo 29">
                <a:extLst>
                  <a:ext uri="{FF2B5EF4-FFF2-40B4-BE49-F238E27FC236}">
                    <a16:creationId xmlns:a16="http://schemas.microsoft.com/office/drawing/2014/main" id="{899410EE-C16F-4C65-ACE2-CFB7CA4FC615}"/>
                  </a:ext>
                </a:extLst>
              </p:cNvPr>
              <p:cNvSpPr/>
              <p:nvPr/>
            </p:nvSpPr>
            <p:spPr>
              <a:xfrm>
                <a:off x="1183821" y="1951885"/>
                <a:ext cx="6990221" cy="800219"/>
              </a:xfrm>
              <a:prstGeom prst="rect">
                <a:avLst/>
              </a:prstGeom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it-IT" dirty="0">
                    <a:latin typeface="Abadi" panose="020B0604020104020204" pitchFamily="34" charset="0"/>
                    <a:cs typeface="Biome" panose="020B0502040204020203" pitchFamily="34" charset="0"/>
                  </a:rPr>
                  <a:t>1. Estraggono le caratteristiche principali della voce, le  rappresentano con un vettore</a:t>
                </a:r>
                <a:r>
                  <a:rPr lang="it-IT" dirty="0">
                    <a:latin typeface="Arial Rounded MT Bold" panose="020F0704030504030204" pitchFamily="34" charset="0"/>
                    <a:cs typeface="Biome" panose="020B0502040204020203" pitchFamily="34" charset="0"/>
                  </a:rPr>
                  <a:t> </a:t>
                </a:r>
              </a:p>
              <a:p>
                <a:pPr rtl="0"/>
                <a:r>
                  <a:rPr lang="it-IT" sz="1600" i="1" dirty="0">
                    <a:solidFill>
                      <a:srgbClr val="002060"/>
                    </a:solidFill>
                    <a:latin typeface="+mj-lt"/>
                    <a:cs typeface="Segoe UI" panose="020B0502040204020203" pitchFamily="34" charset="0"/>
                  </a:rPr>
                  <a:t> </a:t>
                </a:r>
              </a:p>
            </p:txBody>
          </p:sp>
        </p:grpSp>
        <p:grpSp>
          <p:nvGrpSpPr>
            <p:cNvPr id="14" name="Gruppo 13">
              <a:extLst>
                <a:ext uri="{FF2B5EF4-FFF2-40B4-BE49-F238E27FC236}">
                  <a16:creationId xmlns:a16="http://schemas.microsoft.com/office/drawing/2014/main" id="{6764EA2F-7DA1-48C8-9724-4664F9B35975}"/>
                </a:ext>
              </a:extLst>
            </p:cNvPr>
            <p:cNvGrpSpPr/>
            <p:nvPr/>
          </p:nvGrpSpPr>
          <p:grpSpPr>
            <a:xfrm>
              <a:off x="517326" y="2730773"/>
              <a:ext cx="7798657" cy="1096535"/>
              <a:chOff x="517326" y="2672911"/>
              <a:chExt cx="7798657" cy="1096535"/>
            </a:xfrm>
          </p:grpSpPr>
          <p:sp>
            <p:nvSpPr>
              <p:cNvPr id="27" name="Rettangolo: Angoli arrotondati 8">
                <a:extLst>
                  <a:ext uri="{FF2B5EF4-FFF2-40B4-BE49-F238E27FC236}">
                    <a16:creationId xmlns:a16="http://schemas.microsoft.com/office/drawing/2014/main" id="{7A05A0B5-4B00-4BAE-BD9E-48E488B44A0F}"/>
                  </a:ext>
                </a:extLst>
              </p:cNvPr>
              <p:cNvSpPr/>
              <p:nvPr/>
            </p:nvSpPr>
            <p:spPr>
              <a:xfrm>
                <a:off x="517326" y="2672911"/>
                <a:ext cx="443592" cy="232296"/>
              </a:xfrm>
              <a:prstGeom prst="roundRect">
                <a:avLst>
                  <a:gd name="adj" fmla="val 50000"/>
                </a:avLst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it-IT" dirty="0"/>
              </a:p>
            </p:txBody>
          </p:sp>
          <p:sp>
            <p:nvSpPr>
              <p:cNvPr id="28" name="Rettangolo 27">
                <a:extLst>
                  <a:ext uri="{FF2B5EF4-FFF2-40B4-BE49-F238E27FC236}">
                    <a16:creationId xmlns:a16="http://schemas.microsoft.com/office/drawing/2014/main" id="{AEC51D2D-130D-448B-8CFD-B106D224808A}"/>
                  </a:ext>
                </a:extLst>
              </p:cNvPr>
              <p:cNvSpPr/>
              <p:nvPr/>
            </p:nvSpPr>
            <p:spPr>
              <a:xfrm>
                <a:off x="1183809" y="3492447"/>
                <a:ext cx="7132174" cy="276999"/>
              </a:xfrm>
              <a:prstGeom prst="rect">
                <a:avLst/>
              </a:prstGeom>
            </p:spPr>
            <p:txBody>
              <a:bodyPr wrap="square" lIns="0" tIns="0" rIns="0" bIns="0" rtlCol="0">
                <a:spAutoFit/>
              </a:bodyPr>
              <a:lstStyle/>
              <a:p>
                <a:pPr rtl="0"/>
                <a:r>
                  <a:rPr lang="it-IT" dirty="0">
                    <a:latin typeface="Abadi" panose="020B0604020104020204" pitchFamily="34" charset="0"/>
                    <a:ea typeface="Calibri" panose="020F0502020204030204" pitchFamily="34" charset="0"/>
                  </a:rPr>
                  <a:t>3. Li confrontano in base ad un indice di somiglianza</a:t>
                </a:r>
                <a:endParaRPr lang="it-IT" sz="1600" i="1" dirty="0">
                  <a:solidFill>
                    <a:srgbClr val="002060"/>
                  </a:solidFill>
                  <a:latin typeface="Abadi" panose="020B0604020104020204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26" name="Rettangolo 25">
              <a:extLst>
                <a:ext uri="{FF2B5EF4-FFF2-40B4-BE49-F238E27FC236}">
                  <a16:creationId xmlns:a16="http://schemas.microsoft.com/office/drawing/2014/main" id="{D463A773-8224-4FD0-BB36-CD5E2159F4F8}"/>
                </a:ext>
              </a:extLst>
            </p:cNvPr>
            <p:cNvSpPr/>
            <p:nvPr/>
          </p:nvSpPr>
          <p:spPr>
            <a:xfrm>
              <a:off x="1183821" y="3858783"/>
              <a:ext cx="3536195" cy="246221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/>
            <a:p>
              <a:pPr rtl="0"/>
              <a:endParaRPr lang="it-IT" sz="1600" i="1" dirty="0">
                <a:solidFill>
                  <a:srgbClr val="002060"/>
                </a:solidFill>
                <a:latin typeface="+mj-lt"/>
                <a:cs typeface="Segoe UI" panose="020B0502040204020203" pitchFamily="34" charset="0"/>
              </a:endParaRPr>
            </a:p>
          </p:txBody>
        </p:sp>
      </p:grpSp>
      <p:cxnSp>
        <p:nvCxnSpPr>
          <p:cNvPr id="31" name="Connettore diritto 30">
            <a:extLst>
              <a:ext uri="{FF2B5EF4-FFF2-40B4-BE49-F238E27FC236}">
                <a16:creationId xmlns:a16="http://schemas.microsoft.com/office/drawing/2014/main" id="{F3663E38-0C68-47BE-8C4D-4C647BB5EE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733180" y="64434"/>
            <a:ext cx="0" cy="635725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e 31">
            <a:extLst>
              <a:ext uri="{FF2B5EF4-FFF2-40B4-BE49-F238E27FC236}">
                <a16:creationId xmlns:a16="http://schemas.microsoft.com/office/drawing/2014/main" id="{2D8A34C9-608F-4D48-8BF9-B3F22CBB65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13852" y="569695"/>
            <a:ext cx="52754" cy="52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/>
          </a:p>
        </p:txBody>
      </p:sp>
      <p:sp>
        <p:nvSpPr>
          <p:cNvPr id="33" name="Ovale 32">
            <a:extLst>
              <a:ext uri="{FF2B5EF4-FFF2-40B4-BE49-F238E27FC236}">
                <a16:creationId xmlns:a16="http://schemas.microsoft.com/office/drawing/2014/main" id="{39F60F52-216A-4955-A091-EADCD61196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06815" y="5580422"/>
            <a:ext cx="52754" cy="52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/>
          </a:p>
        </p:txBody>
      </p:sp>
      <p:sp>
        <p:nvSpPr>
          <p:cNvPr id="35" name="Rettangolo: Angoli arrotondati 8">
            <a:extLst>
              <a:ext uri="{FF2B5EF4-FFF2-40B4-BE49-F238E27FC236}">
                <a16:creationId xmlns:a16="http://schemas.microsoft.com/office/drawing/2014/main" id="{E51A006E-0A41-4AC2-BFA6-3B41F8DFF72E}"/>
              </a:ext>
            </a:extLst>
          </p:cNvPr>
          <p:cNvSpPr/>
          <p:nvPr/>
        </p:nvSpPr>
        <p:spPr>
          <a:xfrm>
            <a:off x="511396" y="3779237"/>
            <a:ext cx="443592" cy="232296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/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961EB42C-9BD5-404F-8D50-C6184A7862E5}"/>
              </a:ext>
            </a:extLst>
          </p:cNvPr>
          <p:cNvSpPr txBox="1"/>
          <p:nvPr/>
        </p:nvSpPr>
        <p:spPr>
          <a:xfrm>
            <a:off x="1076367" y="2873731"/>
            <a:ext cx="91717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effectLst/>
                <a:latin typeface="Abadi" panose="020B0604020104020204" pitchFamily="34" charset="0"/>
                <a:ea typeface="Calibri" panose="020F0502020204030204" pitchFamily="34" charset="0"/>
                <a:cs typeface="Biome" panose="020B0502040204020203" pitchFamily="34" charset="0"/>
              </a:rPr>
              <a:t>2. Le due reti prendono in input distintamente i due vettori e li elaborano</a:t>
            </a:r>
            <a:endParaRPr lang="it-IT" dirty="0">
              <a:latin typeface="Abadi" panose="020B0604020104020204" pitchFamily="34" charset="0"/>
            </a:endParaRPr>
          </a:p>
        </p:txBody>
      </p:sp>
      <p:pic>
        <p:nvPicPr>
          <p:cNvPr id="9" name="Immagine 8" descr="Immagine che contiene testo&#10;&#10;Descrizione generata automaticamente">
            <a:extLst>
              <a:ext uri="{FF2B5EF4-FFF2-40B4-BE49-F238E27FC236}">
                <a16:creationId xmlns:a16="http://schemas.microsoft.com/office/drawing/2014/main" id="{5C00933C-269D-429E-8F11-306386E890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7919" y="4116203"/>
            <a:ext cx="5811429" cy="2640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5286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lelogramma 3">
            <a:extLst>
              <a:ext uri="{FF2B5EF4-FFF2-40B4-BE49-F238E27FC236}">
                <a16:creationId xmlns:a16="http://schemas.microsoft.com/office/drawing/2014/main" id="{241C7FC4-FEFA-4A96-9749-9068C686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115473" y="2"/>
            <a:ext cx="3961053" cy="6857998"/>
          </a:xfrm>
          <a:prstGeom prst="parallelogram">
            <a:avLst>
              <a:gd name="adj" fmla="val 0"/>
            </a:avLst>
          </a:prstGeom>
          <a:gradFill>
            <a:gsLst>
              <a:gs pos="0">
                <a:srgbClr val="7CEFD8"/>
              </a:gs>
              <a:gs pos="71000">
                <a:srgbClr val="6672E4"/>
              </a:gs>
              <a:gs pos="100000">
                <a:srgbClr val="882BE5"/>
              </a:gs>
            </a:gsLst>
            <a:lin ang="5400000" scaled="1"/>
          </a:gradFill>
          <a:ln w="127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2" name="Casella di testo 1">
            <a:extLst>
              <a:ext uri="{FF2B5EF4-FFF2-40B4-BE49-F238E27FC236}">
                <a16:creationId xmlns:a16="http://schemas.microsoft.com/office/drawing/2014/main" id="{62AEF5FE-6C45-4BF6-9676-571742C3CDD7}"/>
              </a:ext>
            </a:extLst>
          </p:cNvPr>
          <p:cNvSpPr txBox="1"/>
          <p:nvPr/>
        </p:nvSpPr>
        <p:spPr>
          <a:xfrm>
            <a:off x="4058020" y="1633636"/>
            <a:ext cx="4075957" cy="35907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rtl="0">
              <a:lnSpc>
                <a:spcPts val="4000"/>
              </a:lnSpc>
            </a:pPr>
            <a:r>
              <a:rPr lang="it-IT" sz="44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 …</a:t>
            </a:r>
          </a:p>
          <a:p>
            <a:pPr algn="ctr" rtl="0">
              <a:lnSpc>
                <a:spcPts val="4000"/>
              </a:lnSpc>
            </a:pPr>
            <a:r>
              <a:rPr lang="it-IT" sz="44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COSA</a:t>
            </a:r>
          </a:p>
          <a:p>
            <a:pPr algn="ctr" rtl="0">
              <a:lnSpc>
                <a:spcPts val="4000"/>
              </a:lnSpc>
            </a:pPr>
            <a:r>
              <a:rPr lang="it-IT" sz="44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SONO</a:t>
            </a:r>
          </a:p>
          <a:p>
            <a:pPr algn="ctr" rtl="0">
              <a:lnSpc>
                <a:spcPts val="4000"/>
              </a:lnSpc>
            </a:pPr>
            <a:r>
              <a:rPr lang="it-IT" sz="44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QUEI VETTORI</a:t>
            </a:r>
          </a:p>
          <a:p>
            <a:pPr algn="ctr" rtl="0">
              <a:lnSpc>
                <a:spcPts val="4000"/>
              </a:lnSpc>
            </a:pPr>
            <a:r>
              <a:rPr lang="it-IT" sz="44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ELABORATI</a:t>
            </a:r>
          </a:p>
          <a:p>
            <a:pPr algn="ctr" rtl="0">
              <a:lnSpc>
                <a:spcPts val="4000"/>
              </a:lnSpc>
            </a:pPr>
            <a:r>
              <a:rPr lang="it-IT" sz="44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DALLA</a:t>
            </a:r>
          </a:p>
          <a:p>
            <a:pPr algn="ctr" rtl="0">
              <a:lnSpc>
                <a:spcPts val="4000"/>
              </a:lnSpc>
            </a:pPr>
            <a:r>
              <a:rPr lang="it-IT" sz="44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RETE?</a:t>
            </a:r>
          </a:p>
        </p:txBody>
      </p:sp>
      <p:grpSp>
        <p:nvGrpSpPr>
          <p:cNvPr id="93" name="Gruppo 92">
            <a:extLst>
              <a:ext uri="{FF2B5EF4-FFF2-40B4-BE49-F238E27FC236}">
                <a16:creationId xmlns:a16="http://schemas.microsoft.com/office/drawing/2014/main" id="{294AEDC0-6B1D-4A3D-860D-83756CC387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766330" y="1146819"/>
            <a:ext cx="3837250" cy="3963782"/>
            <a:chOff x="8462691" y="1300476"/>
            <a:chExt cx="3837250" cy="3963782"/>
          </a:xfrm>
        </p:grpSpPr>
        <p:sp>
          <p:nvSpPr>
            <p:cNvPr id="101" name="Casella di testo 100">
              <a:extLst>
                <a:ext uri="{FF2B5EF4-FFF2-40B4-BE49-F238E27FC236}">
                  <a16:creationId xmlns:a16="http://schemas.microsoft.com/office/drawing/2014/main" id="{CAECCF3F-B2FA-4F0A-96EE-B54207D66547}"/>
                </a:ext>
              </a:extLst>
            </p:cNvPr>
            <p:cNvSpPr txBox="1"/>
            <p:nvPr/>
          </p:nvSpPr>
          <p:spPr>
            <a:xfrm>
              <a:off x="9252803" y="1300476"/>
              <a:ext cx="3047138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rtl="0"/>
              <a:r>
                <a:rPr lang="it-IT" sz="2000" b="1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I-VECTOR</a:t>
              </a:r>
            </a:p>
          </p:txBody>
        </p:sp>
        <p:sp>
          <p:nvSpPr>
            <p:cNvPr id="103" name="Rettangolo 102">
              <a:extLst>
                <a:ext uri="{FF2B5EF4-FFF2-40B4-BE49-F238E27FC236}">
                  <a16:creationId xmlns:a16="http://schemas.microsoft.com/office/drawing/2014/main" id="{CDAD2E5F-3DBB-47BA-B90E-DDB45972B6AF}"/>
                </a:ext>
              </a:extLst>
            </p:cNvPr>
            <p:cNvSpPr/>
            <p:nvPr/>
          </p:nvSpPr>
          <p:spPr>
            <a:xfrm>
              <a:off x="8483139" y="2034038"/>
              <a:ext cx="2975669" cy="246221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/>
            <a:p>
              <a:pPr rtl="0"/>
              <a:endParaRPr lang="it-IT" sz="1600" i="1" dirty="0">
                <a:solidFill>
                  <a:srgbClr val="002060"/>
                </a:solidFill>
                <a:latin typeface="+mj-lt"/>
                <a:cs typeface="Segoe UI" panose="020B0502040204020203" pitchFamily="34" charset="0"/>
              </a:endParaRPr>
            </a:p>
          </p:txBody>
        </p:sp>
        <p:cxnSp>
          <p:nvCxnSpPr>
            <p:cNvPr id="72" name="Connettore diritto 71">
              <a:extLst>
                <a:ext uri="{FF2B5EF4-FFF2-40B4-BE49-F238E27FC236}">
                  <a16:creationId xmlns:a16="http://schemas.microsoft.com/office/drawing/2014/main" id="{281FF210-334C-43FA-80C2-0E1E9F3F51C4}"/>
                </a:ext>
              </a:extLst>
            </p:cNvPr>
            <p:cNvCxnSpPr>
              <a:cxnSpLocks/>
            </p:cNvCxnSpPr>
            <p:nvPr/>
          </p:nvCxnSpPr>
          <p:spPr>
            <a:xfrm>
              <a:off x="8483139" y="5264258"/>
              <a:ext cx="2996117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nettore diritto 107">
              <a:extLst>
                <a:ext uri="{FF2B5EF4-FFF2-40B4-BE49-F238E27FC236}">
                  <a16:creationId xmlns:a16="http://schemas.microsoft.com/office/drawing/2014/main" id="{8F599308-2B51-4D9D-9F9B-2C2E81CA918F}"/>
                </a:ext>
              </a:extLst>
            </p:cNvPr>
            <p:cNvCxnSpPr>
              <a:cxnSpLocks/>
            </p:cNvCxnSpPr>
            <p:nvPr/>
          </p:nvCxnSpPr>
          <p:spPr>
            <a:xfrm>
              <a:off x="8462691" y="3202408"/>
              <a:ext cx="2996117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0" name="Titolo 67" hidden="1">
            <a:extLst>
              <a:ext uri="{FF2B5EF4-FFF2-40B4-BE49-F238E27FC236}">
                <a16:creationId xmlns:a16="http://schemas.microsoft.com/office/drawing/2014/main" id="{3D46526D-118F-4F6F-BAE0-066F422EBD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rtlCol="0"/>
          <a:lstStyle/>
          <a:p>
            <a:r>
              <a:rPr lang="it-IT" dirty="0"/>
              <a:t>Risorse umane diapositiva 3</a:t>
            </a:r>
          </a:p>
        </p:txBody>
      </p:sp>
      <p:grpSp>
        <p:nvGrpSpPr>
          <p:cNvPr id="102" name="Gruppo 101">
            <a:extLst>
              <a:ext uri="{FF2B5EF4-FFF2-40B4-BE49-F238E27FC236}">
                <a16:creationId xmlns:a16="http://schemas.microsoft.com/office/drawing/2014/main" id="{B496784F-878E-4817-83CB-2EFB62438D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647478" y="1146819"/>
            <a:ext cx="3748475" cy="4687472"/>
            <a:chOff x="8462690" y="750060"/>
            <a:chExt cx="3748475" cy="4687472"/>
          </a:xfrm>
        </p:grpSpPr>
        <p:sp>
          <p:nvSpPr>
            <p:cNvPr id="109" name="Casella di testo 100">
              <a:extLst>
                <a:ext uri="{FF2B5EF4-FFF2-40B4-BE49-F238E27FC236}">
                  <a16:creationId xmlns:a16="http://schemas.microsoft.com/office/drawing/2014/main" id="{19EE3224-4807-488F-A43A-D15CE1368CB5}"/>
                </a:ext>
              </a:extLst>
            </p:cNvPr>
            <p:cNvSpPr txBox="1"/>
            <p:nvPr/>
          </p:nvSpPr>
          <p:spPr>
            <a:xfrm>
              <a:off x="9164027" y="750060"/>
              <a:ext cx="3047138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rtl="0"/>
              <a:r>
                <a:rPr lang="it-IT" sz="2000" b="1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X-VECTOR</a:t>
              </a:r>
            </a:p>
          </p:txBody>
        </p:sp>
        <p:sp>
          <p:nvSpPr>
            <p:cNvPr id="110" name="Rettangolo 109">
              <a:extLst>
                <a:ext uri="{FF2B5EF4-FFF2-40B4-BE49-F238E27FC236}">
                  <a16:creationId xmlns:a16="http://schemas.microsoft.com/office/drawing/2014/main" id="{90FCD49F-87C9-4741-918E-D1FE1943734C}"/>
                </a:ext>
              </a:extLst>
            </p:cNvPr>
            <p:cNvSpPr/>
            <p:nvPr/>
          </p:nvSpPr>
          <p:spPr>
            <a:xfrm>
              <a:off x="8483138" y="5191311"/>
              <a:ext cx="2975669" cy="246221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/>
            <a:p>
              <a:pPr rtl="0"/>
              <a:r>
                <a:rPr lang="it-IT" sz="1600" dirty="0">
                  <a:solidFill>
                    <a:srgbClr val="002060"/>
                  </a:solidFill>
                  <a:latin typeface="Abadi" panose="020B0604020104020204" pitchFamily="34" charset="0"/>
                  <a:cs typeface="Segoe UI" panose="020B0502040204020203" pitchFamily="34" charset="0"/>
                </a:rPr>
                <a:t>Maggior precisione e accuratezza </a:t>
              </a:r>
            </a:p>
          </p:txBody>
        </p:sp>
        <p:sp>
          <p:nvSpPr>
            <p:cNvPr id="112" name="Rettangolo 111">
              <a:extLst>
                <a:ext uri="{FF2B5EF4-FFF2-40B4-BE49-F238E27FC236}">
                  <a16:creationId xmlns:a16="http://schemas.microsoft.com/office/drawing/2014/main" id="{5ADC22B5-3AED-44F9-9B05-542C79911646}"/>
                </a:ext>
              </a:extLst>
            </p:cNvPr>
            <p:cNvSpPr/>
            <p:nvPr/>
          </p:nvSpPr>
          <p:spPr>
            <a:xfrm>
              <a:off x="8483138" y="1391911"/>
              <a:ext cx="2975669" cy="738664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/>
            <a:p>
              <a:pPr rtl="0"/>
              <a:r>
                <a:rPr lang="it-IT" sz="1600" dirty="0">
                  <a:solidFill>
                    <a:srgbClr val="002060"/>
                  </a:solidFill>
                  <a:latin typeface="Abadi" panose="020B0604020104020204" pitchFamily="34" charset="0"/>
                </a:rPr>
                <a:t>Rappresentazione di espressioni vocali di lunghezza variabile in vettori a dimensione fissa (1,512)</a:t>
              </a:r>
              <a:endParaRPr lang="it-IT" sz="1600" i="1" dirty="0">
                <a:solidFill>
                  <a:srgbClr val="002060"/>
                </a:solidFill>
                <a:latin typeface="Abadi" panose="020B0604020104020204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4" name="Rettangolo 113">
              <a:extLst>
                <a:ext uri="{FF2B5EF4-FFF2-40B4-BE49-F238E27FC236}">
                  <a16:creationId xmlns:a16="http://schemas.microsoft.com/office/drawing/2014/main" id="{969542F2-3A37-42E1-A99E-3352CE2579CB}"/>
                </a:ext>
              </a:extLst>
            </p:cNvPr>
            <p:cNvSpPr/>
            <p:nvPr/>
          </p:nvSpPr>
          <p:spPr>
            <a:xfrm>
              <a:off x="8472913" y="2854264"/>
              <a:ext cx="2975669" cy="1477328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/>
            <a:p>
              <a:pPr rtl="0"/>
              <a:r>
                <a:rPr lang="it-IT" sz="1600" dirty="0">
                  <a:solidFill>
                    <a:srgbClr val="002060"/>
                  </a:solidFill>
                  <a:latin typeface="Abadi" panose="020B0604020104020204" pitchFamily="34" charset="0"/>
                </a:rPr>
                <a:t>DNN con diversi layers utili ad estrarre informazioni rilevanti per il riconoscimento dello speaker,</a:t>
              </a:r>
              <a:endParaRPr lang="it-IT" sz="1600" dirty="0">
                <a:solidFill>
                  <a:srgbClr val="002060"/>
                </a:solidFill>
                <a:latin typeface="Abadi" panose="020B0604020104020204" pitchFamily="34" charset="0"/>
                <a:cs typeface="Segoe UI" panose="020B0502040204020203" pitchFamily="34" charset="0"/>
              </a:endParaRPr>
            </a:p>
            <a:p>
              <a:pPr rtl="0"/>
              <a:r>
                <a:rPr lang="it-IT" sz="1600" dirty="0">
                  <a:solidFill>
                    <a:srgbClr val="002060"/>
                  </a:solidFill>
                  <a:latin typeface="Abadi" panose="020B0604020104020204" pitchFamily="34" charset="0"/>
                  <a:cs typeface="Segoe UI" panose="020B0502040204020203" pitchFamily="34" charset="0"/>
                </a:rPr>
                <a:t>calcola la probabilità che si tratti della sua voce e restituisce il vettore</a:t>
              </a:r>
            </a:p>
          </p:txBody>
        </p:sp>
        <p:cxnSp>
          <p:nvCxnSpPr>
            <p:cNvPr id="115" name="Connettore diritto 114">
              <a:extLst>
                <a:ext uri="{FF2B5EF4-FFF2-40B4-BE49-F238E27FC236}">
                  <a16:creationId xmlns:a16="http://schemas.microsoft.com/office/drawing/2014/main" id="{967D21DC-F8F5-4A4F-91EB-2835A759DC0B}"/>
                </a:ext>
              </a:extLst>
            </p:cNvPr>
            <p:cNvCxnSpPr>
              <a:cxnSpLocks/>
            </p:cNvCxnSpPr>
            <p:nvPr/>
          </p:nvCxnSpPr>
          <p:spPr>
            <a:xfrm>
              <a:off x="8462690" y="4713842"/>
              <a:ext cx="2996117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nettore diritto 115">
              <a:extLst>
                <a:ext uri="{FF2B5EF4-FFF2-40B4-BE49-F238E27FC236}">
                  <a16:creationId xmlns:a16="http://schemas.microsoft.com/office/drawing/2014/main" id="{9A28922A-79F0-4725-8219-6C5FC7F186E1}"/>
                </a:ext>
              </a:extLst>
            </p:cNvPr>
            <p:cNvCxnSpPr>
              <a:cxnSpLocks/>
            </p:cNvCxnSpPr>
            <p:nvPr/>
          </p:nvCxnSpPr>
          <p:spPr>
            <a:xfrm>
              <a:off x="8462691" y="2651992"/>
              <a:ext cx="2996117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8" name="Rettangolo 117">
            <a:extLst>
              <a:ext uri="{FF2B5EF4-FFF2-40B4-BE49-F238E27FC236}">
                <a16:creationId xmlns:a16="http://schemas.microsoft.com/office/drawing/2014/main" id="{D23ABC3B-D6EB-47EB-964B-A3FAA1043279}"/>
              </a:ext>
            </a:extLst>
          </p:cNvPr>
          <p:cNvSpPr/>
          <p:nvPr/>
        </p:nvSpPr>
        <p:spPr>
          <a:xfrm>
            <a:off x="8605855" y="1786534"/>
            <a:ext cx="2975669" cy="73866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rtl="0"/>
            <a:r>
              <a:rPr lang="it-IT" sz="1600" dirty="0">
                <a:solidFill>
                  <a:srgbClr val="002060"/>
                </a:solidFill>
                <a:latin typeface="Abadi" panose="020B0604020104020204" pitchFamily="34" charset="0"/>
              </a:rPr>
              <a:t>Rappresentazione di espressioni vocali di lunghezza variabile in vettori a dimensione fissa (1,400)</a:t>
            </a:r>
            <a:endParaRPr lang="it-IT" sz="1600" i="1" dirty="0">
              <a:solidFill>
                <a:srgbClr val="002060"/>
              </a:solidFill>
              <a:latin typeface="Abadi" panose="020B0604020104020204" pitchFamily="34" charset="0"/>
              <a:cs typeface="Segoe UI" panose="020B0502040204020203" pitchFamily="34" charset="0"/>
            </a:endParaRPr>
          </a:p>
        </p:txBody>
      </p:sp>
      <p:sp>
        <p:nvSpPr>
          <p:cNvPr id="121" name="CasellaDiTesto 120">
            <a:extLst>
              <a:ext uri="{FF2B5EF4-FFF2-40B4-BE49-F238E27FC236}">
                <a16:creationId xmlns:a16="http://schemas.microsoft.com/office/drawing/2014/main" id="{E92B4765-245E-4B9D-A4A0-E65BE689ADF4}"/>
              </a:ext>
            </a:extLst>
          </p:cNvPr>
          <p:cNvSpPr txBox="1"/>
          <p:nvPr/>
        </p:nvSpPr>
        <p:spPr>
          <a:xfrm>
            <a:off x="8516435" y="3283884"/>
            <a:ext cx="3516353" cy="13963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it-IT" sz="1600" dirty="0">
                <a:solidFill>
                  <a:srgbClr val="002060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JFA non fa distinzione tra i sottospazi della variabilità dello speaker e del canale, modellandoli in unico sottospazio, detto Total </a:t>
            </a:r>
            <a:r>
              <a:rPr lang="it-IT" sz="1600" dirty="0" err="1">
                <a:solidFill>
                  <a:srgbClr val="002060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variability</a:t>
            </a:r>
            <a:r>
              <a:rPr lang="it-IT" sz="1600" dirty="0">
                <a:solidFill>
                  <a:srgbClr val="002060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it-IT" sz="1600" dirty="0" err="1">
                <a:solidFill>
                  <a:srgbClr val="002060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space</a:t>
            </a:r>
            <a:r>
              <a:rPr lang="it-IT" sz="1600" dirty="0">
                <a:solidFill>
                  <a:srgbClr val="002060"/>
                </a:solidFill>
                <a:effectLst/>
                <a:latin typeface="Abadi" panose="020B0604020104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rappresentato come</a:t>
            </a:r>
            <a:r>
              <a:rPr lang="it-IT" sz="1600" dirty="0">
                <a:solidFill>
                  <a:srgbClr val="002060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s = </a:t>
            </a:r>
            <a:r>
              <a:rPr lang="it-IT" sz="1600" dirty="0">
                <a:solidFill>
                  <a:srgbClr val="002060"/>
                </a:solidFill>
                <a:effectLst/>
                <a:latin typeface="+mj-lt"/>
                <a:ea typeface="Calibri" panose="020F0502020204030204" pitchFamily="34" charset="0"/>
                <a:cs typeface="Cambria Math" panose="02040503050406030204" pitchFamily="18" charset="0"/>
              </a:rPr>
              <a:t>𝑚</a:t>
            </a:r>
            <a:r>
              <a:rPr lang="it-IT" sz="1600" dirty="0">
                <a:solidFill>
                  <a:srgbClr val="002060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+ </a:t>
            </a:r>
            <a:r>
              <a:rPr lang="it-IT" sz="1600" dirty="0">
                <a:solidFill>
                  <a:srgbClr val="002060"/>
                </a:solidFill>
                <a:effectLst/>
                <a:latin typeface="+mj-lt"/>
                <a:ea typeface="Calibri" panose="020F0502020204030204" pitchFamily="34" charset="0"/>
                <a:cs typeface="Cambria Math" panose="02040503050406030204" pitchFamily="18" charset="0"/>
              </a:rPr>
              <a:t>𝑇</a:t>
            </a:r>
            <a:r>
              <a:rPr lang="it-IT" sz="1600" dirty="0">
                <a:solidFill>
                  <a:srgbClr val="002060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w</a:t>
            </a:r>
          </a:p>
        </p:txBody>
      </p:sp>
      <p:sp>
        <p:nvSpPr>
          <p:cNvPr id="124" name="Rettangolo 123">
            <a:extLst>
              <a:ext uri="{FF2B5EF4-FFF2-40B4-BE49-F238E27FC236}">
                <a16:creationId xmlns:a16="http://schemas.microsoft.com/office/drawing/2014/main" id="{AB881940-34D6-45F8-BAD9-7C5E533C8B42}"/>
              </a:ext>
            </a:extLst>
          </p:cNvPr>
          <p:cNvSpPr/>
          <p:nvPr/>
        </p:nvSpPr>
        <p:spPr>
          <a:xfrm>
            <a:off x="8516435" y="5588070"/>
            <a:ext cx="3597777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rtl="0"/>
            <a:r>
              <a:rPr lang="it-IT" sz="1600" dirty="0">
                <a:solidFill>
                  <a:srgbClr val="002060"/>
                </a:solidFill>
                <a:latin typeface="Abadi" panose="020B0604020104020204" pitchFamily="34" charset="0"/>
                <a:cs typeface="Segoe UI" panose="020B0502040204020203" pitchFamily="34" charset="0"/>
              </a:rPr>
              <a:t>Indipendenza dal canale di registrazione </a:t>
            </a:r>
          </a:p>
        </p:txBody>
      </p:sp>
    </p:spTree>
    <p:extLst>
      <p:ext uri="{BB962C8B-B14F-4D97-AF65-F5344CB8AC3E}">
        <p14:creationId xmlns:p14="http://schemas.microsoft.com/office/powerpoint/2010/main" val="18609449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 di testo 2">
            <a:extLst>
              <a:ext uri="{FF2B5EF4-FFF2-40B4-BE49-F238E27FC236}">
                <a16:creationId xmlns:a16="http://schemas.microsoft.com/office/drawing/2014/main" id="{9436B850-15F2-41BC-A54E-6E0F332F011D}"/>
              </a:ext>
            </a:extLst>
          </p:cNvPr>
          <p:cNvSpPr txBox="1"/>
          <p:nvPr/>
        </p:nvSpPr>
        <p:spPr>
          <a:xfrm>
            <a:off x="1934113" y="363975"/>
            <a:ext cx="6166178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rtl="0"/>
            <a:r>
              <a:rPr lang="it-IT" sz="40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Progetto esistente</a:t>
            </a:r>
          </a:p>
        </p:txBody>
      </p:sp>
      <p:grpSp>
        <p:nvGrpSpPr>
          <p:cNvPr id="23" name="Gruppo 22" descr="Questa immagine è una forma astratta. ">
            <a:extLst>
              <a:ext uri="{FF2B5EF4-FFF2-40B4-BE49-F238E27FC236}">
                <a16:creationId xmlns:a16="http://schemas.microsoft.com/office/drawing/2014/main" id="{C5C1EC81-7459-4B76-B0C8-CF221BB21A2F}"/>
              </a:ext>
            </a:extLst>
          </p:cNvPr>
          <p:cNvGrpSpPr/>
          <p:nvPr/>
        </p:nvGrpSpPr>
        <p:grpSpPr>
          <a:xfrm>
            <a:off x="8710027" y="-2558875"/>
            <a:ext cx="8948964" cy="12105059"/>
            <a:chOff x="4855953" y="-2833465"/>
            <a:chExt cx="8948964" cy="12105059"/>
          </a:xfrm>
        </p:grpSpPr>
        <p:sp>
          <p:nvSpPr>
            <p:cNvPr id="20" name="Figura a mano libera 10">
              <a:extLst>
                <a:ext uri="{FF2B5EF4-FFF2-40B4-BE49-F238E27FC236}">
                  <a16:creationId xmlns:a16="http://schemas.microsoft.com/office/drawing/2014/main" id="{6067105C-8C4E-4F4D-AF25-4E9E7FEE0199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4855953" y="-2246936"/>
              <a:ext cx="8673602" cy="11518530"/>
            </a:xfrm>
            <a:custGeom>
              <a:avLst/>
              <a:gdLst>
                <a:gd name="T0" fmla="*/ 1166 w 2492"/>
                <a:gd name="T1" fmla="*/ 2419 h 3315"/>
                <a:gd name="T2" fmla="*/ 243 w 2492"/>
                <a:gd name="T3" fmla="*/ 912 h 3315"/>
                <a:gd name="T4" fmla="*/ 449 w 2492"/>
                <a:gd name="T5" fmla="*/ 15 h 3315"/>
                <a:gd name="T6" fmla="*/ 766 w 2492"/>
                <a:gd name="T7" fmla="*/ 302 h 3315"/>
                <a:gd name="T8" fmla="*/ 1651 w 2492"/>
                <a:gd name="T9" fmla="*/ 481 h 3315"/>
                <a:gd name="T10" fmla="*/ 2239 w 2492"/>
                <a:gd name="T11" fmla="*/ 1238 h 3315"/>
                <a:gd name="T12" fmla="*/ 2186 w 2492"/>
                <a:gd name="T13" fmla="*/ 2201 h 3315"/>
                <a:gd name="T14" fmla="*/ 2165 w 2492"/>
                <a:gd name="T15" fmla="*/ 2928 h 3315"/>
                <a:gd name="T16" fmla="*/ 1400 w 2492"/>
                <a:gd name="T17" fmla="*/ 3100 h 3315"/>
                <a:gd name="T18" fmla="*/ 1166 w 2492"/>
                <a:gd name="T19" fmla="*/ 2419 h 3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2" h="3315">
                  <a:moveTo>
                    <a:pt x="1166" y="2419"/>
                  </a:moveTo>
                  <a:cubicBezTo>
                    <a:pt x="1505" y="1277"/>
                    <a:pt x="486" y="1533"/>
                    <a:pt x="243" y="912"/>
                  </a:cubicBezTo>
                  <a:cubicBezTo>
                    <a:pt x="0" y="292"/>
                    <a:pt x="291" y="31"/>
                    <a:pt x="449" y="15"/>
                  </a:cubicBezTo>
                  <a:cubicBezTo>
                    <a:pt x="607" y="0"/>
                    <a:pt x="716" y="54"/>
                    <a:pt x="766" y="302"/>
                  </a:cubicBezTo>
                  <a:cubicBezTo>
                    <a:pt x="817" y="551"/>
                    <a:pt x="1312" y="508"/>
                    <a:pt x="1651" y="481"/>
                  </a:cubicBezTo>
                  <a:cubicBezTo>
                    <a:pt x="1989" y="454"/>
                    <a:pt x="2492" y="733"/>
                    <a:pt x="2239" y="1238"/>
                  </a:cubicBezTo>
                  <a:cubicBezTo>
                    <a:pt x="1986" y="1743"/>
                    <a:pt x="2000" y="1716"/>
                    <a:pt x="2186" y="2201"/>
                  </a:cubicBezTo>
                  <a:cubicBezTo>
                    <a:pt x="2372" y="2685"/>
                    <a:pt x="2165" y="2928"/>
                    <a:pt x="2165" y="2928"/>
                  </a:cubicBezTo>
                  <a:cubicBezTo>
                    <a:pt x="2165" y="2928"/>
                    <a:pt x="1791" y="3315"/>
                    <a:pt x="1400" y="3100"/>
                  </a:cubicBezTo>
                  <a:cubicBezTo>
                    <a:pt x="1008" y="2885"/>
                    <a:pt x="1166" y="2419"/>
                    <a:pt x="1166" y="2419"/>
                  </a:cubicBezTo>
                  <a:close/>
                </a:path>
              </a:pathLst>
            </a:custGeom>
            <a:gradFill>
              <a:gsLst>
                <a:gs pos="0">
                  <a:srgbClr val="80DEDE"/>
                </a:gs>
                <a:gs pos="53500">
                  <a:srgbClr val="85C1E7"/>
                </a:gs>
                <a:gs pos="100000">
                  <a:srgbClr val="878CFF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it-IT" dirty="0"/>
            </a:p>
          </p:txBody>
        </p:sp>
        <p:sp>
          <p:nvSpPr>
            <p:cNvPr id="21" name="Figura a mano libera 11">
              <a:extLst>
                <a:ext uri="{FF2B5EF4-FFF2-40B4-BE49-F238E27FC236}">
                  <a16:creationId xmlns:a16="http://schemas.microsoft.com/office/drawing/2014/main" id="{70B75532-3E3F-4E79-89ED-8E7671BB9C68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048022" y="-2833465"/>
              <a:ext cx="8756895" cy="10755934"/>
            </a:xfrm>
            <a:custGeom>
              <a:avLst/>
              <a:gdLst>
                <a:gd name="T0" fmla="*/ 1504 w 2516"/>
                <a:gd name="T1" fmla="*/ 2980 h 3095"/>
                <a:gd name="T2" fmla="*/ 2237 w 2516"/>
                <a:gd name="T3" fmla="*/ 2283 h 3095"/>
                <a:gd name="T4" fmla="*/ 1468 w 2516"/>
                <a:gd name="T5" fmla="*/ 1052 h 3095"/>
                <a:gd name="T6" fmla="*/ 979 w 2516"/>
                <a:gd name="T7" fmla="*/ 648 h 3095"/>
                <a:gd name="T8" fmla="*/ 411 w 2516"/>
                <a:gd name="T9" fmla="*/ 195 h 3095"/>
                <a:gd name="T10" fmla="*/ 397 w 2516"/>
                <a:gd name="T11" fmla="*/ 1117 h 3095"/>
                <a:gd name="T12" fmla="*/ 194 w 2516"/>
                <a:gd name="T13" fmla="*/ 1767 h 3095"/>
                <a:gd name="T14" fmla="*/ 866 w 2516"/>
                <a:gd name="T15" fmla="*/ 2349 h 3095"/>
                <a:gd name="T16" fmla="*/ 1275 w 2516"/>
                <a:gd name="T17" fmla="*/ 2766 h 3095"/>
                <a:gd name="T18" fmla="*/ 1504 w 2516"/>
                <a:gd name="T19" fmla="*/ 2980 h 3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16" h="3095">
                  <a:moveTo>
                    <a:pt x="1504" y="2980"/>
                  </a:moveTo>
                  <a:cubicBezTo>
                    <a:pt x="1504" y="2980"/>
                    <a:pt x="1958" y="3095"/>
                    <a:pt x="2237" y="2283"/>
                  </a:cubicBezTo>
                  <a:cubicBezTo>
                    <a:pt x="2516" y="1472"/>
                    <a:pt x="1745" y="1159"/>
                    <a:pt x="1468" y="1052"/>
                  </a:cubicBezTo>
                  <a:cubicBezTo>
                    <a:pt x="1191" y="945"/>
                    <a:pt x="1126" y="907"/>
                    <a:pt x="979" y="648"/>
                  </a:cubicBezTo>
                  <a:cubicBezTo>
                    <a:pt x="832" y="389"/>
                    <a:pt x="822" y="0"/>
                    <a:pt x="411" y="195"/>
                  </a:cubicBezTo>
                  <a:cubicBezTo>
                    <a:pt x="0" y="391"/>
                    <a:pt x="384" y="948"/>
                    <a:pt x="397" y="1117"/>
                  </a:cubicBezTo>
                  <a:cubicBezTo>
                    <a:pt x="411" y="1286"/>
                    <a:pt x="128" y="1580"/>
                    <a:pt x="194" y="1767"/>
                  </a:cubicBezTo>
                  <a:cubicBezTo>
                    <a:pt x="259" y="1954"/>
                    <a:pt x="273" y="2154"/>
                    <a:pt x="866" y="2349"/>
                  </a:cubicBezTo>
                  <a:cubicBezTo>
                    <a:pt x="866" y="2349"/>
                    <a:pt x="1186" y="2374"/>
                    <a:pt x="1275" y="2766"/>
                  </a:cubicBezTo>
                  <a:cubicBezTo>
                    <a:pt x="1275" y="2766"/>
                    <a:pt x="1340" y="2988"/>
                    <a:pt x="1504" y="2980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1000">
                  <a:srgbClr val="6672E4"/>
                </a:gs>
                <a:gs pos="100000">
                  <a:srgbClr val="882BE5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it-IT" dirty="0"/>
            </a:p>
          </p:txBody>
        </p:sp>
        <p:sp>
          <p:nvSpPr>
            <p:cNvPr id="22" name="Figura a mano libera 12">
              <a:extLst>
                <a:ext uri="{FF2B5EF4-FFF2-40B4-BE49-F238E27FC236}">
                  <a16:creationId xmlns:a16="http://schemas.microsoft.com/office/drawing/2014/main" id="{517F7404-4FD2-4A56-9BC1-55945A2E0042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218811" y="-1993836"/>
              <a:ext cx="7570428" cy="10122905"/>
            </a:xfrm>
            <a:custGeom>
              <a:avLst/>
              <a:gdLst>
                <a:gd name="T0" fmla="*/ 1896 w 2175"/>
                <a:gd name="T1" fmla="*/ 2283 h 2913"/>
                <a:gd name="T2" fmla="*/ 1467 w 2175"/>
                <a:gd name="T3" fmla="*/ 2913 h 2913"/>
                <a:gd name="T4" fmla="*/ 1250 w 2175"/>
                <a:gd name="T5" fmla="*/ 2849 h 2913"/>
                <a:gd name="T6" fmla="*/ 1016 w 2175"/>
                <a:gd name="T7" fmla="*/ 2168 h 2913"/>
                <a:gd name="T8" fmla="*/ 93 w 2175"/>
                <a:gd name="T9" fmla="*/ 661 h 2913"/>
                <a:gd name="T10" fmla="*/ 0 w 2175"/>
                <a:gd name="T11" fmla="*/ 238 h 2913"/>
                <a:gd name="T12" fmla="*/ 70 w 2175"/>
                <a:gd name="T13" fmla="*/ 195 h 2913"/>
                <a:gd name="T14" fmla="*/ 638 w 2175"/>
                <a:gd name="T15" fmla="*/ 648 h 2913"/>
                <a:gd name="T16" fmla="*/ 1127 w 2175"/>
                <a:gd name="T17" fmla="*/ 1052 h 2913"/>
                <a:gd name="T18" fmla="*/ 1896 w 2175"/>
                <a:gd name="T19" fmla="*/ 2283 h 2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75" h="2913">
                  <a:moveTo>
                    <a:pt x="1896" y="2283"/>
                  </a:moveTo>
                  <a:cubicBezTo>
                    <a:pt x="1770" y="2651"/>
                    <a:pt x="1607" y="2829"/>
                    <a:pt x="1467" y="2913"/>
                  </a:cubicBezTo>
                  <a:cubicBezTo>
                    <a:pt x="1397" y="2909"/>
                    <a:pt x="1324" y="2889"/>
                    <a:pt x="1250" y="2849"/>
                  </a:cubicBezTo>
                  <a:cubicBezTo>
                    <a:pt x="858" y="2634"/>
                    <a:pt x="1016" y="2168"/>
                    <a:pt x="1016" y="2168"/>
                  </a:cubicBezTo>
                  <a:cubicBezTo>
                    <a:pt x="1354" y="1026"/>
                    <a:pt x="336" y="1282"/>
                    <a:pt x="93" y="661"/>
                  </a:cubicBezTo>
                  <a:cubicBezTo>
                    <a:pt x="28" y="495"/>
                    <a:pt x="1" y="354"/>
                    <a:pt x="0" y="238"/>
                  </a:cubicBezTo>
                  <a:cubicBezTo>
                    <a:pt x="20" y="222"/>
                    <a:pt x="44" y="208"/>
                    <a:pt x="70" y="195"/>
                  </a:cubicBezTo>
                  <a:cubicBezTo>
                    <a:pt x="481" y="0"/>
                    <a:pt x="491" y="389"/>
                    <a:pt x="638" y="648"/>
                  </a:cubicBezTo>
                  <a:cubicBezTo>
                    <a:pt x="785" y="907"/>
                    <a:pt x="850" y="945"/>
                    <a:pt x="1127" y="1052"/>
                  </a:cubicBezTo>
                  <a:cubicBezTo>
                    <a:pt x="1404" y="1159"/>
                    <a:pt x="2175" y="1472"/>
                    <a:pt x="1896" y="2283"/>
                  </a:cubicBezTo>
                  <a:close/>
                </a:path>
              </a:pathLst>
            </a:custGeom>
            <a:gradFill>
              <a:gsLst>
                <a:gs pos="100000">
                  <a:srgbClr val="7CEFD8"/>
                </a:gs>
                <a:gs pos="19000">
                  <a:srgbClr val="6672E4"/>
                </a:gs>
                <a:gs pos="0">
                  <a:srgbClr val="882BE5"/>
                </a:gs>
              </a:gsLst>
              <a:lin ang="102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it-IT" dirty="0"/>
            </a:p>
          </p:txBody>
        </p:sp>
      </p:grpSp>
      <p:sp>
        <p:nvSpPr>
          <p:cNvPr id="25" name="Titolo 24" hidden="1">
            <a:extLst>
              <a:ext uri="{FF2B5EF4-FFF2-40B4-BE49-F238E27FC236}">
                <a16:creationId xmlns:a16="http://schemas.microsoft.com/office/drawing/2014/main" id="{24922840-A8AD-427F-889C-2B79CACC87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rtlCol="0"/>
          <a:lstStyle/>
          <a:p>
            <a:r>
              <a:rPr lang="it-IT" dirty="0"/>
              <a:t>Risorse umane diapositiva 10</a:t>
            </a:r>
          </a:p>
        </p:txBody>
      </p:sp>
      <p:grpSp>
        <p:nvGrpSpPr>
          <p:cNvPr id="12" name="Gruppo 11">
            <a:extLst>
              <a:ext uri="{FF2B5EF4-FFF2-40B4-BE49-F238E27FC236}">
                <a16:creationId xmlns:a16="http://schemas.microsoft.com/office/drawing/2014/main" id="{A337AC8C-D9D3-456A-8A59-D27EBD5444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92056" y="1545538"/>
            <a:ext cx="4242992" cy="2753936"/>
            <a:chOff x="477024" y="1351068"/>
            <a:chExt cx="4242992" cy="2753936"/>
          </a:xfrm>
        </p:grpSpPr>
        <p:sp>
          <p:nvSpPr>
            <p:cNvPr id="29" name="Rettangolo: Angoli arrotondati 5">
              <a:extLst>
                <a:ext uri="{FF2B5EF4-FFF2-40B4-BE49-F238E27FC236}">
                  <a16:creationId xmlns:a16="http://schemas.microsoft.com/office/drawing/2014/main" id="{D6A46282-0A70-47CE-987E-C866C40A55AB}"/>
                </a:ext>
              </a:extLst>
            </p:cNvPr>
            <p:cNvSpPr/>
            <p:nvPr/>
          </p:nvSpPr>
          <p:spPr>
            <a:xfrm>
              <a:off x="477024" y="1351068"/>
              <a:ext cx="443592" cy="232296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t-IT" dirty="0"/>
            </a:p>
          </p:txBody>
        </p:sp>
        <p:sp>
          <p:nvSpPr>
            <p:cNvPr id="26" name="Rettangolo 25">
              <a:extLst>
                <a:ext uri="{FF2B5EF4-FFF2-40B4-BE49-F238E27FC236}">
                  <a16:creationId xmlns:a16="http://schemas.microsoft.com/office/drawing/2014/main" id="{D463A773-8224-4FD0-BB36-CD5E2159F4F8}"/>
                </a:ext>
              </a:extLst>
            </p:cNvPr>
            <p:cNvSpPr/>
            <p:nvPr/>
          </p:nvSpPr>
          <p:spPr>
            <a:xfrm>
              <a:off x="1183821" y="3858783"/>
              <a:ext cx="3536195" cy="246221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/>
            <a:p>
              <a:pPr rtl="0"/>
              <a:endParaRPr lang="it-IT" sz="1600" i="1" dirty="0">
                <a:solidFill>
                  <a:srgbClr val="002060"/>
                </a:solidFill>
                <a:latin typeface="+mj-lt"/>
                <a:cs typeface="Segoe UI" panose="020B0502040204020203" pitchFamily="34" charset="0"/>
              </a:endParaRPr>
            </a:p>
          </p:txBody>
        </p:sp>
      </p:grpSp>
      <p:cxnSp>
        <p:nvCxnSpPr>
          <p:cNvPr id="31" name="Connettore diritto 30">
            <a:extLst>
              <a:ext uri="{FF2B5EF4-FFF2-40B4-BE49-F238E27FC236}">
                <a16:creationId xmlns:a16="http://schemas.microsoft.com/office/drawing/2014/main" id="{F3663E38-0C68-47BE-8C4D-4C647BB5EE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733192" y="121621"/>
            <a:ext cx="0" cy="635725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e 31">
            <a:extLst>
              <a:ext uri="{FF2B5EF4-FFF2-40B4-BE49-F238E27FC236}">
                <a16:creationId xmlns:a16="http://schemas.microsoft.com/office/drawing/2014/main" id="{2D8A34C9-608F-4D48-8BF9-B3F22CBB65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13852" y="569695"/>
            <a:ext cx="52754" cy="52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/>
          </a:p>
        </p:txBody>
      </p:sp>
      <p:sp>
        <p:nvSpPr>
          <p:cNvPr id="33" name="Ovale 32">
            <a:extLst>
              <a:ext uri="{FF2B5EF4-FFF2-40B4-BE49-F238E27FC236}">
                <a16:creationId xmlns:a16="http://schemas.microsoft.com/office/drawing/2014/main" id="{39F60F52-216A-4955-A091-EADCD61196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06815" y="5580422"/>
            <a:ext cx="52754" cy="52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/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961EB42C-9BD5-404F-8D50-C6184A7862E5}"/>
              </a:ext>
            </a:extLst>
          </p:cNvPr>
          <p:cNvSpPr txBox="1"/>
          <p:nvPr/>
        </p:nvSpPr>
        <p:spPr>
          <a:xfrm>
            <a:off x="1027341" y="2385192"/>
            <a:ext cx="82843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rgbClr val="7030A0"/>
                </a:solidFill>
                <a:latin typeface="Abadi" panose="020B0604020104020204" pitchFamily="34" charset="0"/>
              </a:rPr>
              <a:t>Web </a:t>
            </a:r>
            <a:r>
              <a:rPr lang="it-IT" dirty="0" err="1">
                <a:solidFill>
                  <a:srgbClr val="7030A0"/>
                </a:solidFill>
                <a:latin typeface="Abadi" panose="020B0604020104020204" pitchFamily="34" charset="0"/>
              </a:rPr>
              <a:t>application</a:t>
            </a:r>
            <a:r>
              <a:rPr lang="it-IT" dirty="0">
                <a:solidFill>
                  <a:srgbClr val="7030A0"/>
                </a:solidFill>
                <a:latin typeface="Abadi" panose="020B0604020104020204" pitchFamily="34" charset="0"/>
              </a:rPr>
              <a:t> </a:t>
            </a:r>
            <a:r>
              <a:rPr lang="it-IT" dirty="0">
                <a:latin typeface="Abadi" panose="020B0604020104020204" pitchFamily="34" charset="0"/>
              </a:rPr>
              <a:t>per </a:t>
            </a:r>
            <a:r>
              <a:rPr lang="it-IT" dirty="0">
                <a:solidFill>
                  <a:srgbClr val="7030A0"/>
                </a:solidFill>
                <a:latin typeface="Abadi" panose="020B0604020104020204" pitchFamily="34" charset="0"/>
              </a:rPr>
              <a:t>registrare</a:t>
            </a:r>
            <a:r>
              <a:rPr lang="it-IT" dirty="0">
                <a:latin typeface="Abadi" panose="020B0604020104020204" pitchFamily="34" charset="0"/>
              </a:rPr>
              <a:t> la propria voce e salvarla in memoria.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AC6D2003-3F99-480D-A1AD-C9BAF4C82F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2699" y="2859005"/>
            <a:ext cx="2494853" cy="3942760"/>
          </a:xfrm>
          <a:prstGeom prst="rect">
            <a:avLst/>
          </a:prstGeom>
        </p:spPr>
      </p:pic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EA0B18F2-9C97-4E90-B593-5059F2CBC653}"/>
              </a:ext>
            </a:extLst>
          </p:cNvPr>
          <p:cNvSpPr txBox="1"/>
          <p:nvPr/>
        </p:nvSpPr>
        <p:spPr>
          <a:xfrm>
            <a:off x="1029826" y="1338520"/>
            <a:ext cx="768733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latin typeface="Abadi" panose="020B0604020104020204" pitchFamily="34" charset="0"/>
              </a:rPr>
              <a:t>Dataset di audio per estrarre </a:t>
            </a:r>
            <a:r>
              <a:rPr lang="it-IT" dirty="0">
                <a:solidFill>
                  <a:srgbClr val="8335E5"/>
                </a:solidFill>
                <a:latin typeface="Abadi" panose="020B0604020104020204" pitchFamily="34" charset="0"/>
              </a:rPr>
              <a:t>x-</a:t>
            </a:r>
            <a:r>
              <a:rPr lang="it-IT" dirty="0" err="1">
                <a:solidFill>
                  <a:srgbClr val="8335E5"/>
                </a:solidFill>
                <a:latin typeface="Abadi" panose="020B0604020104020204" pitchFamily="34" charset="0"/>
              </a:rPr>
              <a:t>vector</a:t>
            </a:r>
            <a:r>
              <a:rPr lang="it-IT" dirty="0">
                <a:latin typeface="Abadi" panose="020B0604020104020204" pitchFamily="34" charset="0"/>
              </a:rPr>
              <a:t> (</a:t>
            </a:r>
            <a:r>
              <a:rPr lang="it-IT" dirty="0" err="1">
                <a:latin typeface="Abadi" panose="020B0604020104020204" pitchFamily="34" charset="0"/>
              </a:rPr>
              <a:t>Kaldi</a:t>
            </a:r>
            <a:r>
              <a:rPr lang="it-IT" dirty="0">
                <a:latin typeface="Abadi" panose="020B0604020104020204" pitchFamily="34" charset="0"/>
              </a:rPr>
              <a:t> tool).</a:t>
            </a:r>
          </a:p>
          <a:p>
            <a:r>
              <a:rPr lang="it-IT" dirty="0">
                <a:solidFill>
                  <a:srgbClr val="7030A0"/>
                </a:solidFill>
                <a:latin typeface="Abadi" panose="020B0604020104020204" pitchFamily="34" charset="0"/>
              </a:rPr>
              <a:t>Rete Siamese </a:t>
            </a:r>
            <a:r>
              <a:rPr lang="it-IT" dirty="0">
                <a:latin typeface="Abadi" panose="020B0604020104020204" pitchFamily="34" charset="0"/>
              </a:rPr>
              <a:t>a cui vengono dati in input i vettori per l’addestramento.</a:t>
            </a:r>
          </a:p>
        </p:txBody>
      </p:sp>
      <p:sp>
        <p:nvSpPr>
          <p:cNvPr id="17" name="Rettangolo: Angoli arrotondati 5">
            <a:extLst>
              <a:ext uri="{FF2B5EF4-FFF2-40B4-BE49-F238E27FC236}">
                <a16:creationId xmlns:a16="http://schemas.microsoft.com/office/drawing/2014/main" id="{690E2869-BE8A-4D76-A187-A460018B6CD3}"/>
              </a:ext>
            </a:extLst>
          </p:cNvPr>
          <p:cNvSpPr/>
          <p:nvPr/>
        </p:nvSpPr>
        <p:spPr>
          <a:xfrm>
            <a:off x="482807" y="2457682"/>
            <a:ext cx="443592" cy="232296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7956053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 di testo 2">
            <a:extLst>
              <a:ext uri="{FF2B5EF4-FFF2-40B4-BE49-F238E27FC236}">
                <a16:creationId xmlns:a16="http://schemas.microsoft.com/office/drawing/2014/main" id="{9436B850-15F2-41BC-A54E-6E0F332F011D}"/>
              </a:ext>
            </a:extLst>
          </p:cNvPr>
          <p:cNvSpPr txBox="1"/>
          <p:nvPr/>
        </p:nvSpPr>
        <p:spPr>
          <a:xfrm>
            <a:off x="1502864" y="363975"/>
            <a:ext cx="6597427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rtl="0"/>
            <a:r>
              <a:rPr lang="it-IT" sz="40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Progetto esistente: risultati</a:t>
            </a:r>
          </a:p>
        </p:txBody>
      </p:sp>
      <p:grpSp>
        <p:nvGrpSpPr>
          <p:cNvPr id="23" name="Gruppo 22" descr="Questa immagine è una forma astratta. ">
            <a:extLst>
              <a:ext uri="{FF2B5EF4-FFF2-40B4-BE49-F238E27FC236}">
                <a16:creationId xmlns:a16="http://schemas.microsoft.com/office/drawing/2014/main" id="{C5C1EC81-7459-4B76-B0C8-CF221BB21A2F}"/>
              </a:ext>
            </a:extLst>
          </p:cNvPr>
          <p:cNvGrpSpPr/>
          <p:nvPr/>
        </p:nvGrpSpPr>
        <p:grpSpPr>
          <a:xfrm>
            <a:off x="8710027" y="-2558875"/>
            <a:ext cx="8948964" cy="12105059"/>
            <a:chOff x="4855953" y="-2833465"/>
            <a:chExt cx="8948964" cy="12105059"/>
          </a:xfrm>
        </p:grpSpPr>
        <p:sp>
          <p:nvSpPr>
            <p:cNvPr id="20" name="Figura a mano libera 10">
              <a:extLst>
                <a:ext uri="{FF2B5EF4-FFF2-40B4-BE49-F238E27FC236}">
                  <a16:creationId xmlns:a16="http://schemas.microsoft.com/office/drawing/2014/main" id="{6067105C-8C4E-4F4D-AF25-4E9E7FEE0199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4855953" y="-2246936"/>
              <a:ext cx="8673602" cy="11518530"/>
            </a:xfrm>
            <a:custGeom>
              <a:avLst/>
              <a:gdLst>
                <a:gd name="T0" fmla="*/ 1166 w 2492"/>
                <a:gd name="T1" fmla="*/ 2419 h 3315"/>
                <a:gd name="T2" fmla="*/ 243 w 2492"/>
                <a:gd name="T3" fmla="*/ 912 h 3315"/>
                <a:gd name="T4" fmla="*/ 449 w 2492"/>
                <a:gd name="T5" fmla="*/ 15 h 3315"/>
                <a:gd name="T6" fmla="*/ 766 w 2492"/>
                <a:gd name="T7" fmla="*/ 302 h 3315"/>
                <a:gd name="T8" fmla="*/ 1651 w 2492"/>
                <a:gd name="T9" fmla="*/ 481 h 3315"/>
                <a:gd name="T10" fmla="*/ 2239 w 2492"/>
                <a:gd name="T11" fmla="*/ 1238 h 3315"/>
                <a:gd name="T12" fmla="*/ 2186 w 2492"/>
                <a:gd name="T13" fmla="*/ 2201 h 3315"/>
                <a:gd name="T14" fmla="*/ 2165 w 2492"/>
                <a:gd name="T15" fmla="*/ 2928 h 3315"/>
                <a:gd name="T16" fmla="*/ 1400 w 2492"/>
                <a:gd name="T17" fmla="*/ 3100 h 3315"/>
                <a:gd name="T18" fmla="*/ 1166 w 2492"/>
                <a:gd name="T19" fmla="*/ 2419 h 3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2" h="3315">
                  <a:moveTo>
                    <a:pt x="1166" y="2419"/>
                  </a:moveTo>
                  <a:cubicBezTo>
                    <a:pt x="1505" y="1277"/>
                    <a:pt x="486" y="1533"/>
                    <a:pt x="243" y="912"/>
                  </a:cubicBezTo>
                  <a:cubicBezTo>
                    <a:pt x="0" y="292"/>
                    <a:pt x="291" y="31"/>
                    <a:pt x="449" y="15"/>
                  </a:cubicBezTo>
                  <a:cubicBezTo>
                    <a:pt x="607" y="0"/>
                    <a:pt x="716" y="54"/>
                    <a:pt x="766" y="302"/>
                  </a:cubicBezTo>
                  <a:cubicBezTo>
                    <a:pt x="817" y="551"/>
                    <a:pt x="1312" y="508"/>
                    <a:pt x="1651" y="481"/>
                  </a:cubicBezTo>
                  <a:cubicBezTo>
                    <a:pt x="1989" y="454"/>
                    <a:pt x="2492" y="733"/>
                    <a:pt x="2239" y="1238"/>
                  </a:cubicBezTo>
                  <a:cubicBezTo>
                    <a:pt x="1986" y="1743"/>
                    <a:pt x="2000" y="1716"/>
                    <a:pt x="2186" y="2201"/>
                  </a:cubicBezTo>
                  <a:cubicBezTo>
                    <a:pt x="2372" y="2685"/>
                    <a:pt x="2165" y="2928"/>
                    <a:pt x="2165" y="2928"/>
                  </a:cubicBezTo>
                  <a:cubicBezTo>
                    <a:pt x="2165" y="2928"/>
                    <a:pt x="1791" y="3315"/>
                    <a:pt x="1400" y="3100"/>
                  </a:cubicBezTo>
                  <a:cubicBezTo>
                    <a:pt x="1008" y="2885"/>
                    <a:pt x="1166" y="2419"/>
                    <a:pt x="1166" y="2419"/>
                  </a:cubicBezTo>
                  <a:close/>
                </a:path>
              </a:pathLst>
            </a:custGeom>
            <a:gradFill>
              <a:gsLst>
                <a:gs pos="0">
                  <a:srgbClr val="80DEDE"/>
                </a:gs>
                <a:gs pos="53500">
                  <a:srgbClr val="85C1E7"/>
                </a:gs>
                <a:gs pos="100000">
                  <a:srgbClr val="878CFF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it-IT" dirty="0"/>
            </a:p>
          </p:txBody>
        </p:sp>
        <p:sp>
          <p:nvSpPr>
            <p:cNvPr id="21" name="Figura a mano libera 11">
              <a:extLst>
                <a:ext uri="{FF2B5EF4-FFF2-40B4-BE49-F238E27FC236}">
                  <a16:creationId xmlns:a16="http://schemas.microsoft.com/office/drawing/2014/main" id="{70B75532-3E3F-4E79-89ED-8E7671BB9C68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048022" y="-2833465"/>
              <a:ext cx="8756895" cy="10755934"/>
            </a:xfrm>
            <a:custGeom>
              <a:avLst/>
              <a:gdLst>
                <a:gd name="T0" fmla="*/ 1504 w 2516"/>
                <a:gd name="T1" fmla="*/ 2980 h 3095"/>
                <a:gd name="T2" fmla="*/ 2237 w 2516"/>
                <a:gd name="T3" fmla="*/ 2283 h 3095"/>
                <a:gd name="T4" fmla="*/ 1468 w 2516"/>
                <a:gd name="T5" fmla="*/ 1052 h 3095"/>
                <a:gd name="T6" fmla="*/ 979 w 2516"/>
                <a:gd name="T7" fmla="*/ 648 h 3095"/>
                <a:gd name="T8" fmla="*/ 411 w 2516"/>
                <a:gd name="T9" fmla="*/ 195 h 3095"/>
                <a:gd name="T10" fmla="*/ 397 w 2516"/>
                <a:gd name="T11" fmla="*/ 1117 h 3095"/>
                <a:gd name="T12" fmla="*/ 194 w 2516"/>
                <a:gd name="T13" fmla="*/ 1767 h 3095"/>
                <a:gd name="T14" fmla="*/ 866 w 2516"/>
                <a:gd name="T15" fmla="*/ 2349 h 3095"/>
                <a:gd name="T16" fmla="*/ 1275 w 2516"/>
                <a:gd name="T17" fmla="*/ 2766 h 3095"/>
                <a:gd name="T18" fmla="*/ 1504 w 2516"/>
                <a:gd name="T19" fmla="*/ 2980 h 3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16" h="3095">
                  <a:moveTo>
                    <a:pt x="1504" y="2980"/>
                  </a:moveTo>
                  <a:cubicBezTo>
                    <a:pt x="1504" y="2980"/>
                    <a:pt x="1958" y="3095"/>
                    <a:pt x="2237" y="2283"/>
                  </a:cubicBezTo>
                  <a:cubicBezTo>
                    <a:pt x="2516" y="1472"/>
                    <a:pt x="1745" y="1159"/>
                    <a:pt x="1468" y="1052"/>
                  </a:cubicBezTo>
                  <a:cubicBezTo>
                    <a:pt x="1191" y="945"/>
                    <a:pt x="1126" y="907"/>
                    <a:pt x="979" y="648"/>
                  </a:cubicBezTo>
                  <a:cubicBezTo>
                    <a:pt x="832" y="389"/>
                    <a:pt x="822" y="0"/>
                    <a:pt x="411" y="195"/>
                  </a:cubicBezTo>
                  <a:cubicBezTo>
                    <a:pt x="0" y="391"/>
                    <a:pt x="384" y="948"/>
                    <a:pt x="397" y="1117"/>
                  </a:cubicBezTo>
                  <a:cubicBezTo>
                    <a:pt x="411" y="1286"/>
                    <a:pt x="128" y="1580"/>
                    <a:pt x="194" y="1767"/>
                  </a:cubicBezTo>
                  <a:cubicBezTo>
                    <a:pt x="259" y="1954"/>
                    <a:pt x="273" y="2154"/>
                    <a:pt x="866" y="2349"/>
                  </a:cubicBezTo>
                  <a:cubicBezTo>
                    <a:pt x="866" y="2349"/>
                    <a:pt x="1186" y="2374"/>
                    <a:pt x="1275" y="2766"/>
                  </a:cubicBezTo>
                  <a:cubicBezTo>
                    <a:pt x="1275" y="2766"/>
                    <a:pt x="1340" y="2988"/>
                    <a:pt x="1504" y="2980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1000">
                  <a:srgbClr val="6672E4"/>
                </a:gs>
                <a:gs pos="100000">
                  <a:srgbClr val="882BE5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it-IT" dirty="0"/>
            </a:p>
          </p:txBody>
        </p:sp>
        <p:sp>
          <p:nvSpPr>
            <p:cNvPr id="22" name="Figura a mano libera 12">
              <a:extLst>
                <a:ext uri="{FF2B5EF4-FFF2-40B4-BE49-F238E27FC236}">
                  <a16:creationId xmlns:a16="http://schemas.microsoft.com/office/drawing/2014/main" id="{517F7404-4FD2-4A56-9BC1-55945A2E0042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218811" y="-1993836"/>
              <a:ext cx="7570428" cy="10122905"/>
            </a:xfrm>
            <a:custGeom>
              <a:avLst/>
              <a:gdLst>
                <a:gd name="T0" fmla="*/ 1896 w 2175"/>
                <a:gd name="T1" fmla="*/ 2283 h 2913"/>
                <a:gd name="T2" fmla="*/ 1467 w 2175"/>
                <a:gd name="T3" fmla="*/ 2913 h 2913"/>
                <a:gd name="T4" fmla="*/ 1250 w 2175"/>
                <a:gd name="T5" fmla="*/ 2849 h 2913"/>
                <a:gd name="T6" fmla="*/ 1016 w 2175"/>
                <a:gd name="T7" fmla="*/ 2168 h 2913"/>
                <a:gd name="T8" fmla="*/ 93 w 2175"/>
                <a:gd name="T9" fmla="*/ 661 h 2913"/>
                <a:gd name="T10" fmla="*/ 0 w 2175"/>
                <a:gd name="T11" fmla="*/ 238 h 2913"/>
                <a:gd name="T12" fmla="*/ 70 w 2175"/>
                <a:gd name="T13" fmla="*/ 195 h 2913"/>
                <a:gd name="T14" fmla="*/ 638 w 2175"/>
                <a:gd name="T15" fmla="*/ 648 h 2913"/>
                <a:gd name="T16" fmla="*/ 1127 w 2175"/>
                <a:gd name="T17" fmla="*/ 1052 h 2913"/>
                <a:gd name="T18" fmla="*/ 1896 w 2175"/>
                <a:gd name="T19" fmla="*/ 2283 h 2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75" h="2913">
                  <a:moveTo>
                    <a:pt x="1896" y="2283"/>
                  </a:moveTo>
                  <a:cubicBezTo>
                    <a:pt x="1770" y="2651"/>
                    <a:pt x="1607" y="2829"/>
                    <a:pt x="1467" y="2913"/>
                  </a:cubicBezTo>
                  <a:cubicBezTo>
                    <a:pt x="1397" y="2909"/>
                    <a:pt x="1324" y="2889"/>
                    <a:pt x="1250" y="2849"/>
                  </a:cubicBezTo>
                  <a:cubicBezTo>
                    <a:pt x="858" y="2634"/>
                    <a:pt x="1016" y="2168"/>
                    <a:pt x="1016" y="2168"/>
                  </a:cubicBezTo>
                  <a:cubicBezTo>
                    <a:pt x="1354" y="1026"/>
                    <a:pt x="336" y="1282"/>
                    <a:pt x="93" y="661"/>
                  </a:cubicBezTo>
                  <a:cubicBezTo>
                    <a:pt x="28" y="495"/>
                    <a:pt x="1" y="354"/>
                    <a:pt x="0" y="238"/>
                  </a:cubicBezTo>
                  <a:cubicBezTo>
                    <a:pt x="20" y="222"/>
                    <a:pt x="44" y="208"/>
                    <a:pt x="70" y="195"/>
                  </a:cubicBezTo>
                  <a:cubicBezTo>
                    <a:pt x="481" y="0"/>
                    <a:pt x="491" y="389"/>
                    <a:pt x="638" y="648"/>
                  </a:cubicBezTo>
                  <a:cubicBezTo>
                    <a:pt x="785" y="907"/>
                    <a:pt x="850" y="945"/>
                    <a:pt x="1127" y="1052"/>
                  </a:cubicBezTo>
                  <a:cubicBezTo>
                    <a:pt x="1404" y="1159"/>
                    <a:pt x="2175" y="1472"/>
                    <a:pt x="1896" y="2283"/>
                  </a:cubicBezTo>
                  <a:close/>
                </a:path>
              </a:pathLst>
            </a:custGeom>
            <a:gradFill>
              <a:gsLst>
                <a:gs pos="100000">
                  <a:srgbClr val="7CEFD8"/>
                </a:gs>
                <a:gs pos="19000">
                  <a:srgbClr val="6672E4"/>
                </a:gs>
                <a:gs pos="0">
                  <a:srgbClr val="882BE5"/>
                </a:gs>
              </a:gsLst>
              <a:lin ang="102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it-IT" dirty="0"/>
            </a:p>
          </p:txBody>
        </p:sp>
      </p:grpSp>
      <p:sp>
        <p:nvSpPr>
          <p:cNvPr id="25" name="Titolo 24" hidden="1">
            <a:extLst>
              <a:ext uri="{FF2B5EF4-FFF2-40B4-BE49-F238E27FC236}">
                <a16:creationId xmlns:a16="http://schemas.microsoft.com/office/drawing/2014/main" id="{24922840-A8AD-427F-889C-2B79CACC87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rtlCol="0"/>
          <a:lstStyle/>
          <a:p>
            <a:r>
              <a:rPr lang="it-IT" dirty="0"/>
              <a:t>Risorse umane diapositiva 10</a:t>
            </a:r>
          </a:p>
        </p:txBody>
      </p:sp>
      <p:grpSp>
        <p:nvGrpSpPr>
          <p:cNvPr id="12" name="Gruppo 11">
            <a:extLst>
              <a:ext uri="{FF2B5EF4-FFF2-40B4-BE49-F238E27FC236}">
                <a16:creationId xmlns:a16="http://schemas.microsoft.com/office/drawing/2014/main" id="{A337AC8C-D9D3-456A-8A59-D27EBD5444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22467" y="1960506"/>
            <a:ext cx="4201583" cy="2312196"/>
            <a:chOff x="518433" y="1792808"/>
            <a:chExt cx="4201583" cy="2312196"/>
          </a:xfrm>
        </p:grpSpPr>
        <p:grpSp>
          <p:nvGrpSpPr>
            <p:cNvPr id="13" name="Gruppo 12">
              <a:extLst>
                <a:ext uri="{FF2B5EF4-FFF2-40B4-BE49-F238E27FC236}">
                  <a16:creationId xmlns:a16="http://schemas.microsoft.com/office/drawing/2014/main" id="{86B0195D-A490-4F48-94F0-7BFBAE9ADAF9}"/>
                </a:ext>
              </a:extLst>
            </p:cNvPr>
            <p:cNvGrpSpPr/>
            <p:nvPr/>
          </p:nvGrpSpPr>
          <p:grpSpPr>
            <a:xfrm>
              <a:off x="518433" y="1792808"/>
              <a:ext cx="3190088" cy="1077218"/>
              <a:chOff x="518433" y="1951885"/>
              <a:chExt cx="3190088" cy="1077218"/>
            </a:xfrm>
          </p:grpSpPr>
          <p:sp>
            <p:nvSpPr>
              <p:cNvPr id="29" name="Rettangolo: Angoli arrotondati 5">
                <a:extLst>
                  <a:ext uri="{FF2B5EF4-FFF2-40B4-BE49-F238E27FC236}">
                    <a16:creationId xmlns:a16="http://schemas.microsoft.com/office/drawing/2014/main" id="{D6A46282-0A70-47CE-987E-C866C40A55AB}"/>
                  </a:ext>
                </a:extLst>
              </p:cNvPr>
              <p:cNvSpPr/>
              <p:nvPr/>
            </p:nvSpPr>
            <p:spPr>
              <a:xfrm>
                <a:off x="518433" y="1981199"/>
                <a:ext cx="443592" cy="232296"/>
              </a:xfrm>
              <a:prstGeom prst="roundRect">
                <a:avLst>
                  <a:gd name="adj" fmla="val 50000"/>
                </a:avLst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it-IT" dirty="0"/>
              </a:p>
            </p:txBody>
          </p:sp>
          <p:sp>
            <p:nvSpPr>
              <p:cNvPr id="30" name="Rettangolo 29">
                <a:extLst>
                  <a:ext uri="{FF2B5EF4-FFF2-40B4-BE49-F238E27FC236}">
                    <a16:creationId xmlns:a16="http://schemas.microsoft.com/office/drawing/2014/main" id="{899410EE-C16F-4C65-ACE2-CFB7CA4FC615}"/>
                  </a:ext>
                </a:extLst>
              </p:cNvPr>
              <p:cNvSpPr/>
              <p:nvPr/>
            </p:nvSpPr>
            <p:spPr>
              <a:xfrm>
                <a:off x="1183822" y="1951885"/>
                <a:ext cx="2524699" cy="1077218"/>
              </a:xfrm>
              <a:prstGeom prst="rect">
                <a:avLst/>
              </a:prstGeom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it-IT" dirty="0">
                    <a:latin typeface="Abadi" panose="020B0604020104020204" pitchFamily="34" charset="0"/>
                    <a:cs typeface="Biome" panose="020B0502040204020203" pitchFamily="34" charset="0"/>
                  </a:rPr>
                  <a:t>1. Riconoscimento sul dispositivo di registrazione</a:t>
                </a:r>
              </a:p>
              <a:p>
                <a:pPr rtl="0"/>
                <a:r>
                  <a:rPr lang="it-IT" sz="1600" i="1" dirty="0">
                    <a:solidFill>
                      <a:srgbClr val="002060"/>
                    </a:solidFill>
                    <a:latin typeface="+mj-lt"/>
                    <a:cs typeface="Segoe UI" panose="020B0502040204020203" pitchFamily="34" charset="0"/>
                  </a:rPr>
                  <a:t> </a:t>
                </a:r>
              </a:p>
            </p:txBody>
          </p:sp>
        </p:grpSp>
        <p:sp>
          <p:nvSpPr>
            <p:cNvPr id="26" name="Rettangolo 25">
              <a:extLst>
                <a:ext uri="{FF2B5EF4-FFF2-40B4-BE49-F238E27FC236}">
                  <a16:creationId xmlns:a16="http://schemas.microsoft.com/office/drawing/2014/main" id="{D463A773-8224-4FD0-BB36-CD5E2159F4F8}"/>
                </a:ext>
              </a:extLst>
            </p:cNvPr>
            <p:cNvSpPr/>
            <p:nvPr/>
          </p:nvSpPr>
          <p:spPr>
            <a:xfrm>
              <a:off x="1183821" y="3858783"/>
              <a:ext cx="3536195" cy="246221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/>
            <a:p>
              <a:pPr rtl="0"/>
              <a:endParaRPr lang="it-IT" sz="1600" i="1" dirty="0">
                <a:solidFill>
                  <a:srgbClr val="002060"/>
                </a:solidFill>
                <a:latin typeface="+mj-lt"/>
                <a:cs typeface="Segoe UI" panose="020B0502040204020203" pitchFamily="34" charset="0"/>
              </a:endParaRPr>
            </a:p>
          </p:txBody>
        </p:sp>
      </p:grpSp>
      <p:cxnSp>
        <p:nvCxnSpPr>
          <p:cNvPr id="31" name="Connettore diritto 30">
            <a:extLst>
              <a:ext uri="{FF2B5EF4-FFF2-40B4-BE49-F238E27FC236}">
                <a16:creationId xmlns:a16="http://schemas.microsoft.com/office/drawing/2014/main" id="{F3663E38-0C68-47BE-8C4D-4C647BB5EE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733192" y="140536"/>
            <a:ext cx="0" cy="635725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e 31">
            <a:extLst>
              <a:ext uri="{FF2B5EF4-FFF2-40B4-BE49-F238E27FC236}">
                <a16:creationId xmlns:a16="http://schemas.microsoft.com/office/drawing/2014/main" id="{2D8A34C9-608F-4D48-8BF9-B3F22CBB65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13852" y="569695"/>
            <a:ext cx="52754" cy="52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/>
          </a:p>
        </p:txBody>
      </p:sp>
      <p:sp>
        <p:nvSpPr>
          <p:cNvPr id="33" name="Ovale 32">
            <a:extLst>
              <a:ext uri="{FF2B5EF4-FFF2-40B4-BE49-F238E27FC236}">
                <a16:creationId xmlns:a16="http://schemas.microsoft.com/office/drawing/2014/main" id="{39F60F52-216A-4955-A091-EADCD61196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06815" y="5580422"/>
            <a:ext cx="52754" cy="5275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/>
          </a:p>
        </p:txBody>
      </p:sp>
      <p:grpSp>
        <p:nvGrpSpPr>
          <p:cNvPr id="49" name="Gruppo 48">
            <a:extLst>
              <a:ext uri="{FF2B5EF4-FFF2-40B4-BE49-F238E27FC236}">
                <a16:creationId xmlns:a16="http://schemas.microsoft.com/office/drawing/2014/main" id="{6BA92399-E51E-47AB-A4FC-52C3213722F8}"/>
              </a:ext>
            </a:extLst>
          </p:cNvPr>
          <p:cNvGrpSpPr/>
          <p:nvPr/>
        </p:nvGrpSpPr>
        <p:grpSpPr>
          <a:xfrm>
            <a:off x="4146098" y="4988588"/>
            <a:ext cx="284701" cy="314614"/>
            <a:chOff x="4841875" y="2895601"/>
            <a:chExt cx="344488" cy="346075"/>
          </a:xfrm>
        </p:grpSpPr>
        <p:sp>
          <p:nvSpPr>
            <p:cNvPr id="50" name="Figura a mano libera 258">
              <a:extLst>
                <a:ext uri="{FF2B5EF4-FFF2-40B4-BE49-F238E27FC236}">
                  <a16:creationId xmlns:a16="http://schemas.microsoft.com/office/drawing/2014/main" id="{C36D8867-6776-4163-B932-F5C96B62AC04}"/>
                </a:ext>
              </a:extLst>
            </p:cNvPr>
            <p:cNvSpPr>
              <a:spLocks/>
            </p:cNvSpPr>
            <p:nvPr/>
          </p:nvSpPr>
          <p:spPr bwMode="auto">
            <a:xfrm>
              <a:off x="4914781" y="2895601"/>
              <a:ext cx="195262" cy="195263"/>
            </a:xfrm>
            <a:custGeom>
              <a:avLst/>
              <a:gdLst>
                <a:gd name="T0" fmla="*/ 52 w 52"/>
                <a:gd name="T1" fmla="*/ 26 h 52"/>
                <a:gd name="T2" fmla="*/ 26 w 52"/>
                <a:gd name="T3" fmla="*/ 52 h 52"/>
                <a:gd name="T4" fmla="*/ 0 w 52"/>
                <a:gd name="T5" fmla="*/ 25 h 52"/>
                <a:gd name="T6" fmla="*/ 25 w 52"/>
                <a:gd name="T7" fmla="*/ 0 h 52"/>
                <a:gd name="T8" fmla="*/ 26 w 52"/>
                <a:gd name="T9" fmla="*/ 0 h 52"/>
                <a:gd name="T10" fmla="*/ 52 w 52"/>
                <a:gd name="T11" fmla="*/ 26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2" h="52">
                  <a:moveTo>
                    <a:pt x="52" y="26"/>
                  </a:moveTo>
                  <a:cubicBezTo>
                    <a:pt x="52" y="40"/>
                    <a:pt x="40" y="52"/>
                    <a:pt x="26" y="52"/>
                  </a:cubicBezTo>
                  <a:cubicBezTo>
                    <a:pt x="12" y="52"/>
                    <a:pt x="0" y="40"/>
                    <a:pt x="0" y="25"/>
                  </a:cubicBezTo>
                  <a:cubicBezTo>
                    <a:pt x="0" y="11"/>
                    <a:pt x="11" y="1"/>
                    <a:pt x="25" y="0"/>
                  </a:cubicBezTo>
                  <a:cubicBezTo>
                    <a:pt x="25" y="0"/>
                    <a:pt x="26" y="0"/>
                    <a:pt x="26" y="0"/>
                  </a:cubicBezTo>
                  <a:cubicBezTo>
                    <a:pt x="40" y="0"/>
                    <a:pt x="52" y="11"/>
                    <a:pt x="52" y="26"/>
                  </a:cubicBezTo>
                  <a:close/>
                </a:path>
              </a:pathLst>
            </a:custGeom>
            <a:noFill/>
            <a:ln w="14288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it-IT" dirty="0"/>
            </a:p>
          </p:txBody>
        </p:sp>
        <p:sp>
          <p:nvSpPr>
            <p:cNvPr id="51" name="Figura a mano libera 259">
              <a:extLst>
                <a:ext uri="{FF2B5EF4-FFF2-40B4-BE49-F238E27FC236}">
                  <a16:creationId xmlns:a16="http://schemas.microsoft.com/office/drawing/2014/main" id="{957F1F67-75B0-4394-B150-55F81B5C5F38}"/>
                </a:ext>
              </a:extLst>
            </p:cNvPr>
            <p:cNvSpPr>
              <a:spLocks/>
            </p:cNvSpPr>
            <p:nvPr/>
          </p:nvSpPr>
          <p:spPr bwMode="auto">
            <a:xfrm>
              <a:off x="4957763" y="2895601"/>
              <a:ext cx="52388" cy="195263"/>
            </a:xfrm>
            <a:custGeom>
              <a:avLst/>
              <a:gdLst>
                <a:gd name="T0" fmla="*/ 14 w 14"/>
                <a:gd name="T1" fmla="*/ 0 h 52"/>
                <a:gd name="T2" fmla="*/ 14 w 14"/>
                <a:gd name="T3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4" h="52">
                  <a:moveTo>
                    <a:pt x="14" y="0"/>
                  </a:moveTo>
                  <a:cubicBezTo>
                    <a:pt x="0" y="15"/>
                    <a:pt x="0" y="34"/>
                    <a:pt x="14" y="52"/>
                  </a:cubicBezTo>
                </a:path>
              </a:pathLst>
            </a:custGeom>
            <a:noFill/>
            <a:ln w="14288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it-IT" dirty="0"/>
            </a:p>
          </p:txBody>
        </p:sp>
        <p:sp>
          <p:nvSpPr>
            <p:cNvPr id="52" name="Figura a mano libera 260">
              <a:extLst>
                <a:ext uri="{FF2B5EF4-FFF2-40B4-BE49-F238E27FC236}">
                  <a16:creationId xmlns:a16="http://schemas.microsoft.com/office/drawing/2014/main" id="{5C762F55-7E9B-45E9-898C-8D7B32B6C66B}"/>
                </a:ext>
              </a:extLst>
            </p:cNvPr>
            <p:cNvSpPr>
              <a:spLocks/>
            </p:cNvSpPr>
            <p:nvPr/>
          </p:nvSpPr>
          <p:spPr bwMode="auto">
            <a:xfrm>
              <a:off x="5018088" y="2895601"/>
              <a:ext cx="52388" cy="195263"/>
            </a:xfrm>
            <a:custGeom>
              <a:avLst/>
              <a:gdLst>
                <a:gd name="T0" fmla="*/ 0 w 14"/>
                <a:gd name="T1" fmla="*/ 0 h 52"/>
                <a:gd name="T2" fmla="*/ 0 w 14"/>
                <a:gd name="T3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4" h="52">
                  <a:moveTo>
                    <a:pt x="0" y="0"/>
                  </a:moveTo>
                  <a:cubicBezTo>
                    <a:pt x="14" y="15"/>
                    <a:pt x="14" y="34"/>
                    <a:pt x="0" y="52"/>
                  </a:cubicBezTo>
                </a:path>
              </a:pathLst>
            </a:custGeom>
            <a:noFill/>
            <a:ln w="14288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it-IT" dirty="0"/>
            </a:p>
          </p:txBody>
        </p:sp>
        <p:sp>
          <p:nvSpPr>
            <p:cNvPr id="53" name="Linea 261">
              <a:extLst>
                <a:ext uri="{FF2B5EF4-FFF2-40B4-BE49-F238E27FC236}">
                  <a16:creationId xmlns:a16="http://schemas.microsoft.com/office/drawing/2014/main" id="{A60CCF9D-8D1F-4D49-8F30-8067C84E3E7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32363" y="3044826"/>
              <a:ext cx="165100" cy="0"/>
            </a:xfrm>
            <a:prstGeom prst="line">
              <a:avLst/>
            </a:prstGeom>
            <a:noFill/>
            <a:ln w="14288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it-IT" dirty="0"/>
            </a:p>
          </p:txBody>
        </p:sp>
        <p:sp>
          <p:nvSpPr>
            <p:cNvPr id="54" name="Linea 262">
              <a:extLst>
                <a:ext uri="{FF2B5EF4-FFF2-40B4-BE49-F238E27FC236}">
                  <a16:creationId xmlns:a16="http://schemas.microsoft.com/office/drawing/2014/main" id="{C8C89276-62DB-4515-A233-275E26A4B58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32363" y="2940051"/>
              <a:ext cx="165100" cy="0"/>
            </a:xfrm>
            <a:prstGeom prst="line">
              <a:avLst/>
            </a:prstGeom>
            <a:noFill/>
            <a:ln w="14288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it-IT" dirty="0"/>
            </a:p>
          </p:txBody>
        </p:sp>
        <p:sp>
          <p:nvSpPr>
            <p:cNvPr id="55" name="Linea 263">
              <a:extLst>
                <a:ext uri="{FF2B5EF4-FFF2-40B4-BE49-F238E27FC236}">
                  <a16:creationId xmlns:a16="http://schemas.microsoft.com/office/drawing/2014/main" id="{15688A71-BFF1-4E17-A476-23B986FD0FA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16488" y="2992438"/>
              <a:ext cx="195263" cy="0"/>
            </a:xfrm>
            <a:prstGeom prst="line">
              <a:avLst/>
            </a:prstGeom>
            <a:noFill/>
            <a:ln w="14288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it-IT" dirty="0"/>
            </a:p>
          </p:txBody>
        </p:sp>
        <p:sp>
          <p:nvSpPr>
            <p:cNvPr id="56" name="Ovale 264">
              <a:extLst>
                <a:ext uri="{FF2B5EF4-FFF2-40B4-BE49-F238E27FC236}">
                  <a16:creationId xmlns:a16="http://schemas.microsoft.com/office/drawing/2014/main" id="{5AE85F91-0DEE-47D8-83DE-849CBD7254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64100" y="3105151"/>
              <a:ext cx="74613" cy="76200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it-IT" dirty="0"/>
            </a:p>
          </p:txBody>
        </p:sp>
        <p:sp>
          <p:nvSpPr>
            <p:cNvPr id="57" name="Ovale 265">
              <a:extLst>
                <a:ext uri="{FF2B5EF4-FFF2-40B4-BE49-F238E27FC236}">
                  <a16:creationId xmlns:a16="http://schemas.microsoft.com/office/drawing/2014/main" id="{B52EAB6E-0C87-4992-8CB3-14A427543C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76813" y="3105151"/>
              <a:ext cx="74613" cy="76200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it-IT" dirty="0"/>
            </a:p>
          </p:txBody>
        </p:sp>
        <p:sp>
          <p:nvSpPr>
            <p:cNvPr id="58" name="Ovale 266">
              <a:extLst>
                <a:ext uri="{FF2B5EF4-FFF2-40B4-BE49-F238E27FC236}">
                  <a16:creationId xmlns:a16="http://schemas.microsoft.com/office/drawing/2014/main" id="{074AF998-37A9-4040-964E-6B7BE7D4CF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9525" y="3105151"/>
              <a:ext cx="74613" cy="76200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it-IT" dirty="0"/>
            </a:p>
          </p:txBody>
        </p:sp>
        <p:sp>
          <p:nvSpPr>
            <p:cNvPr id="59" name="Figura a mano libera 267">
              <a:extLst>
                <a:ext uri="{FF2B5EF4-FFF2-40B4-BE49-F238E27FC236}">
                  <a16:creationId xmlns:a16="http://schemas.microsoft.com/office/drawing/2014/main" id="{004EC8D2-4B50-4F83-9B34-D497FD9769D0}"/>
                </a:ext>
              </a:extLst>
            </p:cNvPr>
            <p:cNvSpPr>
              <a:spLocks/>
            </p:cNvSpPr>
            <p:nvPr/>
          </p:nvSpPr>
          <p:spPr bwMode="auto">
            <a:xfrm>
              <a:off x="4841875" y="3181351"/>
              <a:ext cx="344488" cy="60325"/>
            </a:xfrm>
            <a:custGeom>
              <a:avLst/>
              <a:gdLst>
                <a:gd name="T0" fmla="*/ 76 w 92"/>
                <a:gd name="T1" fmla="*/ 0 h 16"/>
                <a:gd name="T2" fmla="*/ 61 w 92"/>
                <a:gd name="T3" fmla="*/ 11 h 16"/>
                <a:gd name="T4" fmla="*/ 46 w 92"/>
                <a:gd name="T5" fmla="*/ 0 h 16"/>
                <a:gd name="T6" fmla="*/ 31 w 92"/>
                <a:gd name="T7" fmla="*/ 11 h 16"/>
                <a:gd name="T8" fmla="*/ 16 w 92"/>
                <a:gd name="T9" fmla="*/ 0 h 16"/>
                <a:gd name="T10" fmla="*/ 0 w 92"/>
                <a:gd name="T11" fmla="*/ 16 h 16"/>
                <a:gd name="T12" fmla="*/ 92 w 92"/>
                <a:gd name="T13" fmla="*/ 16 h 16"/>
                <a:gd name="T14" fmla="*/ 76 w 92"/>
                <a:gd name="T15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2" h="16">
                  <a:moveTo>
                    <a:pt x="76" y="0"/>
                  </a:moveTo>
                  <a:cubicBezTo>
                    <a:pt x="69" y="0"/>
                    <a:pt x="63" y="4"/>
                    <a:pt x="61" y="11"/>
                  </a:cubicBezTo>
                  <a:cubicBezTo>
                    <a:pt x="59" y="4"/>
                    <a:pt x="53" y="0"/>
                    <a:pt x="46" y="0"/>
                  </a:cubicBezTo>
                  <a:cubicBezTo>
                    <a:pt x="39" y="0"/>
                    <a:pt x="33" y="4"/>
                    <a:pt x="31" y="11"/>
                  </a:cubicBezTo>
                  <a:cubicBezTo>
                    <a:pt x="29" y="4"/>
                    <a:pt x="23" y="0"/>
                    <a:pt x="16" y="0"/>
                  </a:cubicBezTo>
                  <a:cubicBezTo>
                    <a:pt x="7" y="0"/>
                    <a:pt x="0" y="8"/>
                    <a:pt x="0" y="16"/>
                  </a:cubicBezTo>
                  <a:cubicBezTo>
                    <a:pt x="92" y="16"/>
                    <a:pt x="92" y="16"/>
                    <a:pt x="92" y="16"/>
                  </a:cubicBezTo>
                  <a:cubicBezTo>
                    <a:pt x="92" y="8"/>
                    <a:pt x="85" y="0"/>
                    <a:pt x="76" y="0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it-IT" dirty="0"/>
            </a:p>
          </p:txBody>
        </p:sp>
      </p:grpSp>
      <p:grpSp>
        <p:nvGrpSpPr>
          <p:cNvPr id="77" name="Gruppo 76">
            <a:extLst>
              <a:ext uri="{FF2B5EF4-FFF2-40B4-BE49-F238E27FC236}">
                <a16:creationId xmlns:a16="http://schemas.microsoft.com/office/drawing/2014/main" id="{FEBF87E8-D971-4C27-85D5-CB83ECBF4C2A}"/>
              </a:ext>
            </a:extLst>
          </p:cNvPr>
          <p:cNvGrpSpPr/>
          <p:nvPr/>
        </p:nvGrpSpPr>
        <p:grpSpPr>
          <a:xfrm>
            <a:off x="3982034" y="2404940"/>
            <a:ext cx="272893" cy="314614"/>
            <a:chOff x="2686050" y="2895601"/>
            <a:chExt cx="330200" cy="346075"/>
          </a:xfrm>
        </p:grpSpPr>
        <p:sp>
          <p:nvSpPr>
            <p:cNvPr id="78" name="Ovale 309">
              <a:extLst>
                <a:ext uri="{FF2B5EF4-FFF2-40B4-BE49-F238E27FC236}">
                  <a16:creationId xmlns:a16="http://schemas.microsoft.com/office/drawing/2014/main" id="{10FB0CA6-C7F4-47A8-9DB7-FE8A429891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09875" y="2895601"/>
              <a:ext cx="82550" cy="82550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it-IT" dirty="0"/>
            </a:p>
          </p:txBody>
        </p:sp>
        <p:sp>
          <p:nvSpPr>
            <p:cNvPr id="79" name="Figura a mano libera 310">
              <a:extLst>
                <a:ext uri="{FF2B5EF4-FFF2-40B4-BE49-F238E27FC236}">
                  <a16:creationId xmlns:a16="http://schemas.microsoft.com/office/drawing/2014/main" id="{D306DD5C-BB63-4F1B-9C29-560FD2B31383}"/>
                </a:ext>
              </a:extLst>
            </p:cNvPr>
            <p:cNvSpPr>
              <a:spLocks/>
            </p:cNvSpPr>
            <p:nvPr/>
          </p:nvSpPr>
          <p:spPr bwMode="auto">
            <a:xfrm>
              <a:off x="2782888" y="2978151"/>
              <a:ext cx="134938" cy="66675"/>
            </a:xfrm>
            <a:custGeom>
              <a:avLst/>
              <a:gdLst>
                <a:gd name="T0" fmla="*/ 36 w 36"/>
                <a:gd name="T1" fmla="*/ 18 h 18"/>
                <a:gd name="T2" fmla="*/ 0 w 36"/>
                <a:gd name="T3" fmla="*/ 18 h 18"/>
                <a:gd name="T4" fmla="*/ 18 w 36"/>
                <a:gd name="T5" fmla="*/ 0 h 18"/>
                <a:gd name="T6" fmla="*/ 36 w 36"/>
                <a:gd name="T7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8">
                  <a:moveTo>
                    <a:pt x="36" y="18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0" y="8"/>
                    <a:pt x="8" y="0"/>
                    <a:pt x="18" y="0"/>
                  </a:cubicBezTo>
                  <a:cubicBezTo>
                    <a:pt x="28" y="0"/>
                    <a:pt x="36" y="8"/>
                    <a:pt x="36" y="18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it-IT" dirty="0"/>
            </a:p>
          </p:txBody>
        </p:sp>
        <p:sp>
          <p:nvSpPr>
            <p:cNvPr id="80" name="Ovale 311">
              <a:extLst>
                <a:ext uri="{FF2B5EF4-FFF2-40B4-BE49-F238E27FC236}">
                  <a16:creationId xmlns:a16="http://schemas.microsoft.com/office/drawing/2014/main" id="{711FDEF0-C582-499B-9E8C-FC3F7E1D94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08275" y="3128963"/>
              <a:ext cx="60325" cy="58738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it-IT" dirty="0"/>
            </a:p>
          </p:txBody>
        </p:sp>
        <p:sp>
          <p:nvSpPr>
            <p:cNvPr id="81" name="Figura a mano libera 312">
              <a:extLst>
                <a:ext uri="{FF2B5EF4-FFF2-40B4-BE49-F238E27FC236}">
                  <a16:creationId xmlns:a16="http://schemas.microsoft.com/office/drawing/2014/main" id="{3EB016AA-205B-44F0-984E-4BC2AEDF227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86050" y="3187701"/>
              <a:ext cx="104775" cy="53975"/>
            </a:xfrm>
            <a:custGeom>
              <a:avLst/>
              <a:gdLst>
                <a:gd name="T0" fmla="*/ 28 w 28"/>
                <a:gd name="T1" fmla="*/ 14 h 14"/>
                <a:gd name="T2" fmla="*/ 0 w 28"/>
                <a:gd name="T3" fmla="*/ 14 h 14"/>
                <a:gd name="T4" fmla="*/ 14 w 28"/>
                <a:gd name="T5" fmla="*/ 0 h 14"/>
                <a:gd name="T6" fmla="*/ 28 w 28"/>
                <a:gd name="T7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4">
                  <a:moveTo>
                    <a:pt x="28" y="14"/>
                  </a:moveTo>
                  <a:cubicBezTo>
                    <a:pt x="0" y="14"/>
                    <a:pt x="0" y="14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22" y="0"/>
                    <a:pt x="28" y="6"/>
                    <a:pt x="28" y="14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it-IT" dirty="0"/>
            </a:p>
          </p:txBody>
        </p:sp>
        <p:sp>
          <p:nvSpPr>
            <p:cNvPr id="82" name="Ovale 313">
              <a:extLst>
                <a:ext uri="{FF2B5EF4-FFF2-40B4-BE49-F238E27FC236}">
                  <a16:creationId xmlns:a16="http://schemas.microsoft.com/office/drawing/2014/main" id="{8A0D9769-6CA8-47F1-A31B-8523BEC697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3700" y="3128963"/>
              <a:ext cx="60325" cy="58738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it-IT" dirty="0"/>
            </a:p>
          </p:txBody>
        </p:sp>
        <p:sp>
          <p:nvSpPr>
            <p:cNvPr id="83" name="Figura a mano libera 314">
              <a:extLst>
                <a:ext uri="{FF2B5EF4-FFF2-40B4-BE49-F238E27FC236}">
                  <a16:creationId xmlns:a16="http://schemas.microsoft.com/office/drawing/2014/main" id="{B23DADB8-BDC0-4BBF-837D-1DC89A5E60F7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1475" y="3187701"/>
              <a:ext cx="104775" cy="53975"/>
            </a:xfrm>
            <a:custGeom>
              <a:avLst/>
              <a:gdLst>
                <a:gd name="T0" fmla="*/ 28 w 28"/>
                <a:gd name="T1" fmla="*/ 14 h 14"/>
                <a:gd name="T2" fmla="*/ 0 w 28"/>
                <a:gd name="T3" fmla="*/ 14 h 14"/>
                <a:gd name="T4" fmla="*/ 14 w 28"/>
                <a:gd name="T5" fmla="*/ 0 h 14"/>
                <a:gd name="T6" fmla="*/ 28 w 28"/>
                <a:gd name="T7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4">
                  <a:moveTo>
                    <a:pt x="28" y="14"/>
                  </a:moveTo>
                  <a:cubicBezTo>
                    <a:pt x="0" y="14"/>
                    <a:pt x="0" y="14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22" y="0"/>
                    <a:pt x="28" y="6"/>
                    <a:pt x="28" y="14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it-IT" dirty="0"/>
            </a:p>
          </p:txBody>
        </p:sp>
        <p:sp>
          <p:nvSpPr>
            <p:cNvPr id="84" name="Ovale 315">
              <a:extLst>
                <a:ext uri="{FF2B5EF4-FFF2-40B4-BE49-F238E27FC236}">
                  <a16:creationId xmlns:a16="http://schemas.microsoft.com/office/drawing/2014/main" id="{015AA7A1-A3D9-47C2-AEA8-D6796D57E2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3700" y="3128963"/>
              <a:ext cx="60325" cy="58738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it-IT" dirty="0"/>
            </a:p>
          </p:txBody>
        </p:sp>
        <p:sp>
          <p:nvSpPr>
            <p:cNvPr id="85" name="Figura a mano libera 316">
              <a:extLst>
                <a:ext uri="{FF2B5EF4-FFF2-40B4-BE49-F238E27FC236}">
                  <a16:creationId xmlns:a16="http://schemas.microsoft.com/office/drawing/2014/main" id="{119040F7-426B-440C-AECA-2D4CCB4A18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1475" y="3187701"/>
              <a:ext cx="104775" cy="53975"/>
            </a:xfrm>
            <a:custGeom>
              <a:avLst/>
              <a:gdLst>
                <a:gd name="T0" fmla="*/ 28 w 28"/>
                <a:gd name="T1" fmla="*/ 14 h 14"/>
                <a:gd name="T2" fmla="*/ 0 w 28"/>
                <a:gd name="T3" fmla="*/ 14 h 14"/>
                <a:gd name="T4" fmla="*/ 14 w 28"/>
                <a:gd name="T5" fmla="*/ 0 h 14"/>
                <a:gd name="T6" fmla="*/ 28 w 28"/>
                <a:gd name="T7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4">
                  <a:moveTo>
                    <a:pt x="28" y="14"/>
                  </a:moveTo>
                  <a:cubicBezTo>
                    <a:pt x="0" y="14"/>
                    <a:pt x="0" y="14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22" y="0"/>
                    <a:pt x="28" y="6"/>
                    <a:pt x="28" y="14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it-IT" dirty="0"/>
            </a:p>
          </p:txBody>
        </p:sp>
        <p:sp>
          <p:nvSpPr>
            <p:cNvPr id="86" name="Ovale 317">
              <a:extLst>
                <a:ext uri="{FF2B5EF4-FFF2-40B4-BE49-F238E27FC236}">
                  <a16:creationId xmlns:a16="http://schemas.microsoft.com/office/drawing/2014/main" id="{1F74C27D-F41A-4C4F-A4C8-3BD7507CD3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20988" y="3128963"/>
              <a:ext cx="60325" cy="58738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it-IT" dirty="0"/>
            </a:p>
          </p:txBody>
        </p:sp>
        <p:sp>
          <p:nvSpPr>
            <p:cNvPr id="87" name="Figura a mano libera 318">
              <a:extLst>
                <a:ext uri="{FF2B5EF4-FFF2-40B4-BE49-F238E27FC236}">
                  <a16:creationId xmlns:a16="http://schemas.microsoft.com/office/drawing/2014/main" id="{05777389-46F2-4DFE-930D-F1DA190EB5E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8763" y="3187701"/>
              <a:ext cx="104775" cy="53975"/>
            </a:xfrm>
            <a:custGeom>
              <a:avLst/>
              <a:gdLst>
                <a:gd name="T0" fmla="*/ 28 w 28"/>
                <a:gd name="T1" fmla="*/ 14 h 14"/>
                <a:gd name="T2" fmla="*/ 0 w 28"/>
                <a:gd name="T3" fmla="*/ 14 h 14"/>
                <a:gd name="T4" fmla="*/ 14 w 28"/>
                <a:gd name="T5" fmla="*/ 0 h 14"/>
                <a:gd name="T6" fmla="*/ 28 w 28"/>
                <a:gd name="T7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4">
                  <a:moveTo>
                    <a:pt x="28" y="14"/>
                  </a:moveTo>
                  <a:cubicBezTo>
                    <a:pt x="0" y="14"/>
                    <a:pt x="0" y="14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22" y="0"/>
                    <a:pt x="28" y="6"/>
                    <a:pt x="28" y="14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it-IT" dirty="0"/>
            </a:p>
          </p:txBody>
        </p:sp>
        <p:sp>
          <p:nvSpPr>
            <p:cNvPr id="88" name="Figura a mano libera 319">
              <a:extLst>
                <a:ext uri="{FF2B5EF4-FFF2-40B4-BE49-F238E27FC236}">
                  <a16:creationId xmlns:a16="http://schemas.microsoft.com/office/drawing/2014/main" id="{347E9DDB-F484-46DC-9BEC-5A51F464AA0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38438" y="3074988"/>
              <a:ext cx="225425" cy="15875"/>
            </a:xfrm>
            <a:custGeom>
              <a:avLst/>
              <a:gdLst>
                <a:gd name="T0" fmla="*/ 0 w 142"/>
                <a:gd name="T1" fmla="*/ 10 h 10"/>
                <a:gd name="T2" fmla="*/ 0 w 142"/>
                <a:gd name="T3" fmla="*/ 0 h 10"/>
                <a:gd name="T4" fmla="*/ 142 w 142"/>
                <a:gd name="T5" fmla="*/ 0 h 10"/>
                <a:gd name="T6" fmla="*/ 142 w 142"/>
                <a:gd name="T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2" h="10">
                  <a:moveTo>
                    <a:pt x="0" y="10"/>
                  </a:moveTo>
                  <a:lnTo>
                    <a:pt x="0" y="0"/>
                  </a:lnTo>
                  <a:lnTo>
                    <a:pt x="142" y="0"/>
                  </a:lnTo>
                  <a:lnTo>
                    <a:pt x="142" y="10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it-IT" dirty="0"/>
            </a:p>
          </p:txBody>
        </p:sp>
        <p:sp>
          <p:nvSpPr>
            <p:cNvPr id="89" name="Linea 320">
              <a:extLst>
                <a:ext uri="{FF2B5EF4-FFF2-40B4-BE49-F238E27FC236}">
                  <a16:creationId xmlns:a16="http://schemas.microsoft.com/office/drawing/2014/main" id="{F47C3B2C-C682-4A65-84F9-87FF09DFF1F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51150" y="3044826"/>
              <a:ext cx="0" cy="46038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it-IT" dirty="0"/>
            </a:p>
          </p:txBody>
        </p:sp>
      </p:grpSp>
      <p:grpSp>
        <p:nvGrpSpPr>
          <p:cNvPr id="39" name="Gruppo 38">
            <a:extLst>
              <a:ext uri="{FF2B5EF4-FFF2-40B4-BE49-F238E27FC236}">
                <a16:creationId xmlns:a16="http://schemas.microsoft.com/office/drawing/2014/main" id="{05089CB0-AE99-415C-A734-2AE9D3112D21}"/>
              </a:ext>
            </a:extLst>
          </p:cNvPr>
          <p:cNvGrpSpPr/>
          <p:nvPr/>
        </p:nvGrpSpPr>
        <p:grpSpPr>
          <a:xfrm>
            <a:off x="4676662" y="2512147"/>
            <a:ext cx="3916114" cy="198582"/>
            <a:chOff x="1631338" y="3195950"/>
            <a:chExt cx="2426041" cy="88596"/>
          </a:xfrm>
        </p:grpSpPr>
        <p:sp>
          <p:nvSpPr>
            <p:cNvPr id="46" name="Rettangolo: Angoli arrotondati 81">
              <a:extLst>
                <a:ext uri="{FF2B5EF4-FFF2-40B4-BE49-F238E27FC236}">
                  <a16:creationId xmlns:a16="http://schemas.microsoft.com/office/drawing/2014/main" id="{BE3CB9A1-3D81-42FC-913A-88DEF2E83DB5}"/>
                </a:ext>
              </a:extLst>
            </p:cNvPr>
            <p:cNvSpPr/>
            <p:nvPr/>
          </p:nvSpPr>
          <p:spPr>
            <a:xfrm>
              <a:off x="1636214" y="3195964"/>
              <a:ext cx="2421165" cy="88582"/>
            </a:xfrm>
            <a:prstGeom prst="roundRect">
              <a:avLst>
                <a:gd name="adj" fmla="val 50000"/>
              </a:avLst>
            </a:prstGeom>
            <a:solidFill>
              <a:srgbClr val="7BEBD8">
                <a:alpha val="29000"/>
              </a:srgbClr>
            </a:solidFill>
            <a:ln w="12700" cap="flat">
              <a:noFill/>
              <a:prstDash val="solid"/>
              <a:miter lim="800000"/>
              <a:headEnd/>
              <a:tailEnd/>
            </a:ln>
            <a:effectLst>
              <a:innerShdw blurRad="114300">
                <a:prstClr val="black">
                  <a:alpha val="47000"/>
                </a:prstClr>
              </a:inn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rtl="0"/>
              <a:endParaRPr lang="it-IT" dirty="0">
                <a:solidFill>
                  <a:schemeClr val="tx1"/>
                </a:solidFill>
              </a:endParaRPr>
            </a:p>
          </p:txBody>
        </p:sp>
        <p:sp>
          <p:nvSpPr>
            <p:cNvPr id="47" name="Rettangolo: Angoli arrotondati 82">
              <a:extLst>
                <a:ext uri="{FF2B5EF4-FFF2-40B4-BE49-F238E27FC236}">
                  <a16:creationId xmlns:a16="http://schemas.microsoft.com/office/drawing/2014/main" id="{86E26C32-19A8-4B9B-8D05-AC33156AB1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631338" y="3195950"/>
              <a:ext cx="2347710" cy="83817"/>
            </a:xfrm>
            <a:prstGeom prst="roundRect">
              <a:avLst>
                <a:gd name="adj" fmla="val 50000"/>
              </a:avLst>
            </a:prstGeom>
            <a:gradFill>
              <a:gsLst>
                <a:gs pos="1000">
                  <a:srgbClr val="7CEFD8">
                    <a:alpha val="79000"/>
                  </a:srgbClr>
                </a:gs>
                <a:gs pos="61000">
                  <a:srgbClr val="6672E4">
                    <a:alpha val="84000"/>
                  </a:srgbClr>
                </a:gs>
                <a:gs pos="98000">
                  <a:srgbClr val="882BE5">
                    <a:alpha val="66000"/>
                  </a:srgbClr>
                </a:gs>
              </a:gsLst>
              <a:lin ang="72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rtl="0"/>
              <a:endParaRPr lang="it-IT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77" name="Gruppo 176">
            <a:extLst>
              <a:ext uri="{FF2B5EF4-FFF2-40B4-BE49-F238E27FC236}">
                <a16:creationId xmlns:a16="http://schemas.microsoft.com/office/drawing/2014/main" id="{BDA8E49A-3039-46AE-9EB1-70BF8DE1CE0C}"/>
              </a:ext>
            </a:extLst>
          </p:cNvPr>
          <p:cNvGrpSpPr/>
          <p:nvPr/>
        </p:nvGrpSpPr>
        <p:grpSpPr>
          <a:xfrm>
            <a:off x="3844730" y="2298292"/>
            <a:ext cx="594899" cy="553998"/>
            <a:chOff x="5459412" y="1395413"/>
            <a:chExt cx="1273175" cy="1271588"/>
          </a:xfrm>
        </p:grpSpPr>
        <p:sp>
          <p:nvSpPr>
            <p:cNvPr id="178" name="Ovale 26" descr="Questa immagine è un'icona di una persona che interagisce con tre persone.">
              <a:extLst>
                <a:ext uri="{FF2B5EF4-FFF2-40B4-BE49-F238E27FC236}">
                  <a16:creationId xmlns:a16="http://schemas.microsoft.com/office/drawing/2014/main" id="{97CD86C3-AF62-4E94-A5FE-7E9EADA284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59412" y="1395413"/>
              <a:ext cx="1273175" cy="1271588"/>
            </a:xfrm>
            <a:prstGeom prst="ellipse">
              <a:avLst/>
            </a:prstGeom>
            <a:gradFill>
              <a:gsLst>
                <a:gs pos="0">
                  <a:srgbClr val="7CEFD8"/>
                </a:gs>
                <a:gs pos="50000">
                  <a:srgbClr val="6672E4"/>
                </a:gs>
                <a:gs pos="100000">
                  <a:srgbClr val="882BE5"/>
                </a:gs>
              </a:gsLst>
              <a:lin ang="78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it-IT" dirty="0"/>
            </a:p>
          </p:txBody>
        </p:sp>
        <p:grpSp>
          <p:nvGrpSpPr>
            <p:cNvPr id="179" name="Gruppo 178">
              <a:extLst>
                <a:ext uri="{FF2B5EF4-FFF2-40B4-BE49-F238E27FC236}">
                  <a16:creationId xmlns:a16="http://schemas.microsoft.com/office/drawing/2014/main" id="{87C790EE-4F89-4AED-8EE0-134415D6CF9F}"/>
                </a:ext>
              </a:extLst>
            </p:cNvPr>
            <p:cNvGrpSpPr/>
            <p:nvPr/>
          </p:nvGrpSpPr>
          <p:grpSpPr>
            <a:xfrm>
              <a:off x="5952843" y="1569636"/>
              <a:ext cx="239051" cy="506610"/>
              <a:chOff x="2782888" y="2895601"/>
              <a:chExt cx="134938" cy="259971"/>
            </a:xfrm>
          </p:grpSpPr>
          <p:sp>
            <p:nvSpPr>
              <p:cNvPr id="180" name="Ovale 309">
                <a:extLst>
                  <a:ext uri="{FF2B5EF4-FFF2-40B4-BE49-F238E27FC236}">
                    <a16:creationId xmlns:a16="http://schemas.microsoft.com/office/drawing/2014/main" id="{2FF5FB5B-DE05-4CE9-9D8D-9AFF214617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09875" y="2895601"/>
                <a:ext cx="82550" cy="82550"/>
              </a:xfrm>
              <a:prstGeom prst="ellipse">
                <a:avLst/>
              </a:pr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it-IT" dirty="0"/>
              </a:p>
            </p:txBody>
          </p:sp>
          <p:sp>
            <p:nvSpPr>
              <p:cNvPr id="181" name="Figura a mano libera 310">
                <a:extLst>
                  <a:ext uri="{FF2B5EF4-FFF2-40B4-BE49-F238E27FC236}">
                    <a16:creationId xmlns:a16="http://schemas.microsoft.com/office/drawing/2014/main" id="{E51B153C-840C-4674-8330-CA679A4467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2888" y="2978151"/>
                <a:ext cx="134938" cy="66675"/>
              </a:xfrm>
              <a:custGeom>
                <a:avLst/>
                <a:gdLst>
                  <a:gd name="T0" fmla="*/ 36 w 36"/>
                  <a:gd name="T1" fmla="*/ 18 h 18"/>
                  <a:gd name="T2" fmla="*/ 0 w 36"/>
                  <a:gd name="T3" fmla="*/ 18 h 18"/>
                  <a:gd name="T4" fmla="*/ 18 w 36"/>
                  <a:gd name="T5" fmla="*/ 0 h 18"/>
                  <a:gd name="T6" fmla="*/ 36 w 36"/>
                  <a:gd name="T7" fmla="*/ 1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6" h="18">
                    <a:moveTo>
                      <a:pt x="36" y="18"/>
                    </a:moveTo>
                    <a:cubicBezTo>
                      <a:pt x="0" y="18"/>
                      <a:pt x="0" y="18"/>
                      <a:pt x="0" y="18"/>
                    </a:cubicBezTo>
                    <a:cubicBezTo>
                      <a:pt x="0" y="8"/>
                      <a:pt x="8" y="0"/>
                      <a:pt x="18" y="0"/>
                    </a:cubicBezTo>
                    <a:cubicBezTo>
                      <a:pt x="28" y="0"/>
                      <a:pt x="36" y="8"/>
                      <a:pt x="36" y="18"/>
                    </a:cubicBezTo>
                    <a:close/>
                  </a:path>
                </a:pathLst>
              </a:cu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it-IT" dirty="0"/>
              </a:p>
            </p:txBody>
          </p:sp>
          <p:sp>
            <p:nvSpPr>
              <p:cNvPr id="182" name="Linea 320">
                <a:extLst>
                  <a:ext uri="{FF2B5EF4-FFF2-40B4-BE49-F238E27FC236}">
                    <a16:creationId xmlns:a16="http://schemas.microsoft.com/office/drawing/2014/main" id="{28C2A343-C4F9-4C35-B38D-1D389588BC6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851327" y="3077184"/>
                <a:ext cx="3077" cy="78388"/>
              </a:xfrm>
              <a:prstGeom prst="line">
                <a:avLst/>
              </a:pr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it-IT" dirty="0"/>
              </a:p>
            </p:txBody>
          </p:sp>
        </p:grpSp>
      </p:grpSp>
      <p:sp>
        <p:nvSpPr>
          <p:cNvPr id="183" name="Ovale 309">
            <a:extLst>
              <a:ext uri="{FF2B5EF4-FFF2-40B4-BE49-F238E27FC236}">
                <a16:creationId xmlns:a16="http://schemas.microsoft.com/office/drawing/2014/main" id="{04F42017-CE7E-45D1-BAA3-81BA4236D0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97628" y="2618299"/>
            <a:ext cx="68333" cy="70085"/>
          </a:xfrm>
          <a:prstGeom prst="ellipse">
            <a:avLst/>
          </a:prstGeom>
          <a:noFill/>
          <a:ln w="14288" cap="rnd">
            <a:solidFill>
              <a:schemeClr val="bg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it-IT" dirty="0"/>
          </a:p>
        </p:txBody>
      </p:sp>
      <p:sp>
        <p:nvSpPr>
          <p:cNvPr id="184" name="Figura a mano libera 310">
            <a:extLst>
              <a:ext uri="{FF2B5EF4-FFF2-40B4-BE49-F238E27FC236}">
                <a16:creationId xmlns:a16="http://schemas.microsoft.com/office/drawing/2014/main" id="{96CD7E32-00DE-4722-85AC-F8FB2FF97E22}"/>
              </a:ext>
            </a:extLst>
          </p:cNvPr>
          <p:cNvSpPr>
            <a:spLocks/>
          </p:cNvSpPr>
          <p:nvPr/>
        </p:nvSpPr>
        <p:spPr bwMode="auto">
          <a:xfrm>
            <a:off x="4081608" y="2702832"/>
            <a:ext cx="111698" cy="56607"/>
          </a:xfrm>
          <a:custGeom>
            <a:avLst/>
            <a:gdLst>
              <a:gd name="T0" fmla="*/ 36 w 36"/>
              <a:gd name="T1" fmla="*/ 18 h 18"/>
              <a:gd name="T2" fmla="*/ 0 w 36"/>
              <a:gd name="T3" fmla="*/ 18 h 18"/>
              <a:gd name="T4" fmla="*/ 18 w 36"/>
              <a:gd name="T5" fmla="*/ 0 h 18"/>
              <a:gd name="T6" fmla="*/ 36 w 36"/>
              <a:gd name="T7" fmla="*/ 18 h 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6" h="18">
                <a:moveTo>
                  <a:pt x="36" y="18"/>
                </a:moveTo>
                <a:cubicBezTo>
                  <a:pt x="0" y="18"/>
                  <a:pt x="0" y="18"/>
                  <a:pt x="0" y="18"/>
                </a:cubicBezTo>
                <a:cubicBezTo>
                  <a:pt x="0" y="8"/>
                  <a:pt x="8" y="0"/>
                  <a:pt x="18" y="0"/>
                </a:cubicBezTo>
                <a:cubicBezTo>
                  <a:pt x="28" y="0"/>
                  <a:pt x="36" y="8"/>
                  <a:pt x="36" y="18"/>
                </a:cubicBezTo>
                <a:close/>
              </a:path>
            </a:pathLst>
          </a:custGeom>
          <a:noFill/>
          <a:ln w="14288" cap="rnd">
            <a:solidFill>
              <a:schemeClr val="bg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it-IT" dirty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EC8D6656-2C1B-42A5-8E18-236C6B9452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4394" y="3657601"/>
            <a:ext cx="3599972" cy="2573980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21D65EB5-8365-43B3-BCE2-7EE7E7323DB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6" r="18739" b="17398"/>
          <a:stretch/>
        </p:blipFill>
        <p:spPr>
          <a:xfrm>
            <a:off x="1734181" y="3657601"/>
            <a:ext cx="2781001" cy="2521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50257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0740446_TF33668227.potx" id="{156A04D8-77F6-4BBB-A3FD-930C12A4DC38}" vid="{ECD44498-0903-4A40-BC87-A032514F0DEE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Risorse umane, da 24Slides</Template>
  <TotalTime>0</TotalTime>
  <Words>622</Words>
  <Application>Microsoft Office PowerPoint</Application>
  <PresentationFormat>Widescreen</PresentationFormat>
  <Paragraphs>150</Paragraphs>
  <Slides>18</Slides>
  <Notes>18</Notes>
  <HiddenSlides>0</HiddenSlides>
  <MMClips>1</MMClips>
  <ScaleCrop>false</ScaleCrop>
  <HeadingPairs>
    <vt:vector size="6" baseType="variant">
      <vt:variant>
        <vt:lpstr>Caratteri utilizzati</vt:lpstr>
      </vt:variant>
      <vt:variant>
        <vt:i4>7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18</vt:i4>
      </vt:variant>
    </vt:vector>
  </HeadingPairs>
  <TitlesOfParts>
    <vt:vector size="26" baseType="lpstr">
      <vt:lpstr>Abadi</vt:lpstr>
      <vt:lpstr>Arial</vt:lpstr>
      <vt:lpstr>Arial Rounded MT Bold</vt:lpstr>
      <vt:lpstr>Calibri</vt:lpstr>
      <vt:lpstr>Calibri Light</vt:lpstr>
      <vt:lpstr>Century Gothic</vt:lpstr>
      <vt:lpstr>Segoe UI</vt:lpstr>
      <vt:lpstr>Tema di Office</vt:lpstr>
      <vt:lpstr>Risorse umane diapositiva 1</vt:lpstr>
      <vt:lpstr>Risorse umane diapositiva 10</vt:lpstr>
      <vt:lpstr>Risorse umane diapositiva 4</vt:lpstr>
      <vt:lpstr>Risorse umane diapositiva 4</vt:lpstr>
      <vt:lpstr>Risorse umane diapositiva 10</vt:lpstr>
      <vt:lpstr>Risorse umane diapositiva 10</vt:lpstr>
      <vt:lpstr>Risorse umane diapositiva 3</vt:lpstr>
      <vt:lpstr>Risorse umane diapositiva 10</vt:lpstr>
      <vt:lpstr>Risorse umane diapositiva 10</vt:lpstr>
      <vt:lpstr>Risorse umane diapositiva 10</vt:lpstr>
      <vt:lpstr>Risorse umane diapositiva 10</vt:lpstr>
      <vt:lpstr>Risorse umane diapositiva 8</vt:lpstr>
      <vt:lpstr>Risorse umane diapositiva 2</vt:lpstr>
      <vt:lpstr>Risorse umane diapositiva 10</vt:lpstr>
      <vt:lpstr>Risorse umane diapositiva 7</vt:lpstr>
      <vt:lpstr>Risorse umane diapositiva 6</vt:lpstr>
      <vt:lpstr>Risorse umane diapositiva 10</vt:lpstr>
      <vt:lpstr>Risorse umane diapositiva 10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Risorse umane diapositiva 1</dc:title>
  <dc:creator>MICHELE IANNUCCI</dc:creator>
  <cp:lastModifiedBy>MICHELE IANNUCCI</cp:lastModifiedBy>
  <cp:revision>71</cp:revision>
  <dcterms:created xsi:type="dcterms:W3CDTF">2022-02-04T17:17:23Z</dcterms:created>
  <dcterms:modified xsi:type="dcterms:W3CDTF">2022-02-23T17:33:25Z</dcterms:modified>
</cp:coreProperties>
</file>